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7B3EFA7-DE12-4E5C-897D-F855202CBD4E}"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1EC6A8-48F7-4397-9158-4BDE33F978E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B3EFA7-DE12-4E5C-897D-F855202CBD4E}" type="datetimeFigureOut">
              <a:rPr lang="el-GR" smtClean="0"/>
              <a:pPr/>
              <a:t>5/5/2022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EC6A8-48F7-4397-9158-4BDE33F978E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57224" y="642918"/>
            <a:ext cx="7772400" cy="1470025"/>
          </a:xfrm>
        </p:spPr>
        <p:txBody>
          <a:bodyPr>
            <a:normAutofit fontScale="90000"/>
          </a:bodyPr>
          <a:lstStyle/>
          <a:p>
            <a:r>
              <a:rPr lang="el-GR" dirty="0" smtClean="0"/>
              <a:t>3</a:t>
            </a:r>
            <a:r>
              <a:rPr lang="el-GR" baseline="30000" dirty="0" smtClean="0"/>
              <a:t>ο</a:t>
            </a:r>
            <a:r>
              <a:rPr lang="el-GR" dirty="0" smtClean="0"/>
              <a:t> Δημοτικό Σχολείο </a:t>
            </a:r>
            <a:r>
              <a:rPr lang="el-GR" dirty="0" err="1" smtClean="0"/>
              <a:t>Σίνδου</a:t>
            </a:r>
            <a:r>
              <a:rPr lang="el-GR" dirty="0" smtClean="0"/>
              <a:t/>
            </a:r>
            <a:br>
              <a:rPr lang="el-GR" dirty="0" smtClean="0"/>
            </a:br>
            <a:r>
              <a:rPr lang="el-GR" dirty="0" smtClean="0"/>
              <a:t>Τμήμα Δ2</a:t>
            </a:r>
            <a:br>
              <a:rPr lang="el-GR" dirty="0" smtClean="0"/>
            </a:br>
            <a:r>
              <a:rPr lang="el-GR" dirty="0" smtClean="0"/>
              <a:t>θέμα Τα πολιτεύματα στην αρχαϊκή</a:t>
            </a:r>
            <a:br>
              <a:rPr lang="el-GR" dirty="0" smtClean="0"/>
            </a:br>
            <a:r>
              <a:rPr lang="el-GR" dirty="0" smtClean="0"/>
              <a:t> Ελλάδα</a:t>
            </a:r>
            <a:endParaRPr lang="en-US" dirty="0" smtClean="0"/>
          </a:p>
        </p:txBody>
      </p:sp>
      <p:sp>
        <p:nvSpPr>
          <p:cNvPr id="3" name="2 - Υπότιτλος"/>
          <p:cNvSpPr>
            <a:spLocks noGrp="1"/>
          </p:cNvSpPr>
          <p:nvPr>
            <p:ph type="subTitle" idx="1"/>
          </p:nvPr>
        </p:nvSpPr>
        <p:spPr>
          <a:xfrm>
            <a:off x="1285852" y="3929066"/>
            <a:ext cx="6400800" cy="1752600"/>
          </a:xfrm>
        </p:spPr>
        <p:txBody>
          <a:bodyPr/>
          <a:lstStyle/>
          <a:p>
            <a:endParaRPr lang="el-GR" dirty="0" smtClean="0"/>
          </a:p>
          <a:p>
            <a:r>
              <a:rPr lang="el-GR" dirty="0" smtClean="0"/>
              <a:t>Εργασία   της   μαθήτριας</a:t>
            </a:r>
          </a:p>
          <a:p>
            <a:r>
              <a:rPr lang="el-GR" smtClean="0"/>
              <a:t>Μαρίας   </a:t>
            </a:r>
            <a:r>
              <a:rPr lang="el-GR" smtClean="0"/>
              <a:t>Φρειδερίκης</a:t>
            </a:r>
            <a:endParaRPr lang="el-GR" dirty="0"/>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πολιτεύματα στην αρχαϊκή Ελλάδα</a:t>
            </a:r>
            <a:endParaRPr lang="el-GR" dirty="0"/>
          </a:p>
        </p:txBody>
      </p:sp>
      <p:sp>
        <p:nvSpPr>
          <p:cNvPr id="3" name="2 - Θέση περιεχομένου"/>
          <p:cNvSpPr>
            <a:spLocks noGrp="1"/>
          </p:cNvSpPr>
          <p:nvPr>
            <p:ph idx="1"/>
          </p:nvPr>
        </p:nvSpPr>
        <p:spPr>
          <a:xfrm>
            <a:off x="914400" y="2332037"/>
            <a:ext cx="8229600" cy="4525963"/>
          </a:xfrm>
        </p:spPr>
        <p:txBody>
          <a:bodyPr/>
          <a:lstStyle/>
          <a:p>
            <a:r>
              <a:rPr lang="el-GR" dirty="0" smtClean="0"/>
              <a:t>Αριστοκρατία </a:t>
            </a:r>
          </a:p>
          <a:p>
            <a:r>
              <a:rPr lang="el-GR" dirty="0" smtClean="0"/>
              <a:t>Ολιγαρχία </a:t>
            </a:r>
          </a:p>
          <a:p>
            <a:r>
              <a:rPr lang="el-GR" dirty="0" smtClean="0"/>
              <a:t>Βασιλεία  </a:t>
            </a:r>
          </a:p>
          <a:p>
            <a:r>
              <a:rPr lang="el-GR" dirty="0" smtClean="0"/>
              <a:t>Τυραννία</a:t>
            </a:r>
          </a:p>
          <a:p>
            <a:r>
              <a:rPr lang="el-GR" dirty="0" smtClean="0"/>
              <a:t>Δημοκρατία</a:t>
            </a:r>
            <a:endParaRPr lang="el-GR" dirty="0"/>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Βασιλεία</a:t>
            </a:r>
            <a:endParaRPr lang="el-GR" dirty="0"/>
          </a:p>
        </p:txBody>
      </p:sp>
      <p:sp>
        <p:nvSpPr>
          <p:cNvPr id="3" name="2 - Θέση περιεχομένου"/>
          <p:cNvSpPr>
            <a:spLocks noGrp="1"/>
          </p:cNvSpPr>
          <p:nvPr>
            <p:ph idx="1"/>
          </p:nvPr>
        </p:nvSpPr>
        <p:spPr/>
        <p:txBody>
          <a:bodyPr/>
          <a:lstStyle/>
          <a:p>
            <a:r>
              <a:rPr lang="el-GR" dirty="0" smtClean="0"/>
              <a:t>Το  παλιό καιρό αρχηγός του κράτους ήταν ο βασιλιάς. Είχε μεγάλη δύναμη και τον σέβονταν όλοι. </a:t>
            </a:r>
            <a:r>
              <a:rPr lang="en-US" dirty="0" smtClean="0"/>
              <a:t> K</a:t>
            </a:r>
            <a:r>
              <a:rPr lang="el-GR" dirty="0" err="1" smtClean="0"/>
              <a:t>αμιά</a:t>
            </a:r>
            <a:r>
              <a:rPr lang="el-GR" dirty="0" smtClean="0"/>
              <a:t>  φορά στο έργο του τον βοηθούσαν μερικοί ηλικιωμένοι άνθρωποι ξεχώριζαν για τη σοβαρότητα τους και την πείρα τους .</a:t>
            </a:r>
          </a:p>
          <a:p>
            <a:endParaRPr lang="el-GR" dirty="0" smtClean="0"/>
          </a:p>
          <a:p>
            <a:pPr>
              <a:buNone/>
            </a:pPr>
            <a:endParaRPr lang="el-GR" dirty="0"/>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Αριστοκρατία</a:t>
            </a:r>
            <a:endParaRPr lang="el-GR" dirty="0"/>
          </a:p>
        </p:txBody>
      </p:sp>
      <p:sp>
        <p:nvSpPr>
          <p:cNvPr id="3" name="2 - Θέση περιεχομένου"/>
          <p:cNvSpPr>
            <a:spLocks noGrp="1"/>
          </p:cNvSpPr>
          <p:nvPr>
            <p:ph idx="1"/>
          </p:nvPr>
        </p:nvSpPr>
        <p:spPr>
          <a:xfrm>
            <a:off x="457200" y="1600201"/>
            <a:ext cx="8229600" cy="1971676"/>
          </a:xfrm>
        </p:spPr>
        <p:txBody>
          <a:bodyPr>
            <a:normAutofit/>
          </a:bodyPr>
          <a:lstStyle/>
          <a:p>
            <a:pPr>
              <a:buNone/>
            </a:pPr>
            <a:r>
              <a:rPr lang="el-GR" sz="2400" dirty="0" smtClean="0"/>
              <a:t>Η ζωή όμως άλλαξε και ο κόσμος συγκεντρωνόταν στις πόλεις</a:t>
            </a:r>
            <a:r>
              <a:rPr lang="el-GR" sz="2400" smtClean="0"/>
              <a:t>. Κάποιοι που </a:t>
            </a:r>
            <a:r>
              <a:rPr lang="el-GR" sz="2400" dirty="0" smtClean="0"/>
              <a:t>είχαν πολλά κτήματα οι άριστοι όπως τους έλεγαν παραμέρισαν τον βασιλιά και πήραν την εξουσία στα χέρια τους. Το πολίτευμα τότε έγινε αριστοκρατικό.</a:t>
            </a:r>
            <a:endParaRPr lang="el-GR" sz="2400" dirty="0"/>
          </a:p>
        </p:txBody>
      </p:sp>
      <p:pic>
        <p:nvPicPr>
          <p:cNvPr id="4098" name="Picture 2" descr="Το πολίτευμα στην αρχαϊκή Ελλάδα - Δασκαλέματα"/>
          <p:cNvPicPr>
            <a:picLocks noChangeAspect="1" noChangeArrowheads="1"/>
          </p:cNvPicPr>
          <p:nvPr/>
        </p:nvPicPr>
        <p:blipFill>
          <a:blip r:embed="rId2" cstate="print"/>
          <a:srcRect/>
          <a:stretch>
            <a:fillRect/>
          </a:stretch>
        </p:blipFill>
        <p:spPr bwMode="auto">
          <a:xfrm>
            <a:off x="1142976" y="3189658"/>
            <a:ext cx="5643602" cy="3668342"/>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Τυραννία</a:t>
            </a:r>
            <a:endParaRPr lang="el-GR" dirty="0"/>
          </a:p>
        </p:txBody>
      </p:sp>
      <p:sp>
        <p:nvSpPr>
          <p:cNvPr id="3" name="2 - Θέση περιεχομένου"/>
          <p:cNvSpPr>
            <a:spLocks noGrp="1"/>
          </p:cNvSpPr>
          <p:nvPr>
            <p:ph idx="1"/>
          </p:nvPr>
        </p:nvSpPr>
        <p:spPr/>
        <p:txBody>
          <a:bodyPr>
            <a:normAutofit/>
          </a:bodyPr>
          <a:lstStyle/>
          <a:p>
            <a:r>
              <a:rPr lang="el-GR" sz="2400" dirty="0" smtClean="0"/>
              <a:t>Την άσχημη αυτή κατάσταση σε διάφορες πόλεις εκμεταλλεύτηκαν ανθρώπους που είχαν μεγάλες φιλοδοξίες. Κατάφεραν να κερδίσουν την εμπιστοσύνη του λαού  και με τη βοήθεια του έγιναν τύραννοι .Στο τυραννικό πολίτευμα αυτός που κυβερνούσε δεν έδινε λόγο σε κανέναν για ότι έκανε.</a:t>
            </a:r>
            <a:endParaRPr lang="el-GR" sz="2400" dirty="0"/>
          </a:p>
        </p:txBody>
      </p:sp>
      <p:pic>
        <p:nvPicPr>
          <p:cNvPr id="3074" name="Picture 2" descr="Τα Πολιτεύματα στην αρχαϊκή Ελλάδα"/>
          <p:cNvPicPr>
            <a:picLocks noChangeAspect="1" noChangeArrowheads="1"/>
          </p:cNvPicPr>
          <p:nvPr/>
        </p:nvPicPr>
        <p:blipFill>
          <a:blip r:embed="rId2" cstate="print"/>
          <a:srcRect/>
          <a:stretch>
            <a:fillRect/>
          </a:stretch>
        </p:blipFill>
        <p:spPr bwMode="auto">
          <a:xfrm>
            <a:off x="2143107" y="3643314"/>
            <a:ext cx="3953393" cy="2961231"/>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ΟΛΙΓΑΡΧΊΑ</a:t>
            </a:r>
            <a:endParaRPr lang="el-GR" dirty="0"/>
          </a:p>
        </p:txBody>
      </p:sp>
      <p:sp>
        <p:nvSpPr>
          <p:cNvPr id="3" name="2 - Θέση περιεχομένου"/>
          <p:cNvSpPr>
            <a:spLocks noGrp="1"/>
          </p:cNvSpPr>
          <p:nvPr>
            <p:ph idx="1"/>
          </p:nvPr>
        </p:nvSpPr>
        <p:spPr>
          <a:xfrm>
            <a:off x="428596" y="1714488"/>
            <a:ext cx="8229600" cy="4525963"/>
          </a:xfrm>
        </p:spPr>
        <p:txBody>
          <a:bodyPr>
            <a:normAutofit/>
          </a:bodyPr>
          <a:lstStyle/>
          <a:p>
            <a:r>
              <a:rPr lang="el-GR" sz="2400" dirty="0" smtClean="0"/>
              <a:t>Η ανάπτυξη του εμπορίου έδωσαν την ευκαιρία  σε αρκετούς ανθρώπους  να πλουτίσουν. Οι πλούσιοι νιώθοντας πιο ισχυροί πέτυχαν να πάρουν την εξουσία από τους ευγενείς. Το πολίτευμα ονομάστηκε ολιγαρχικό γιατί αυτοί που κυβερνούσαν ήταν λίγοι.</a:t>
            </a:r>
            <a:endParaRPr lang="el-GR" sz="2400" dirty="0"/>
          </a:p>
        </p:txBody>
      </p:sp>
      <p:pic>
        <p:nvPicPr>
          <p:cNvPr id="2052" name="Picture 4" descr="Ταξίδι στην αρχαία Ελλάδα: Τα 7 πρώτα πολιτεύματα της Αθήνας και η  Δημοκρατία"/>
          <p:cNvPicPr>
            <a:picLocks noChangeAspect="1" noChangeArrowheads="1"/>
          </p:cNvPicPr>
          <p:nvPr/>
        </p:nvPicPr>
        <p:blipFill>
          <a:blip r:embed="rId2" cstate="print"/>
          <a:srcRect/>
          <a:stretch>
            <a:fillRect/>
          </a:stretch>
        </p:blipFill>
        <p:spPr bwMode="auto">
          <a:xfrm>
            <a:off x="4357686" y="3400424"/>
            <a:ext cx="3810000" cy="3457576"/>
          </a:xfrm>
          <a:prstGeom prst="rect">
            <a:avLst/>
          </a:prstGeom>
          <a:noFill/>
        </p:spPr>
      </p:pic>
    </p:spTree>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ΔΗΜΟΚΡΑΤΙΑ</a:t>
            </a:r>
            <a:endParaRPr lang="el-GR" dirty="0"/>
          </a:p>
        </p:txBody>
      </p:sp>
      <p:sp>
        <p:nvSpPr>
          <p:cNvPr id="3" name="2 - Θέση περιεχομένου"/>
          <p:cNvSpPr>
            <a:spLocks noGrp="1"/>
          </p:cNvSpPr>
          <p:nvPr>
            <p:ph idx="1"/>
          </p:nvPr>
        </p:nvSpPr>
        <p:spPr/>
        <p:txBody>
          <a:bodyPr>
            <a:normAutofit/>
          </a:bodyPr>
          <a:lstStyle/>
          <a:p>
            <a:r>
              <a:rPr lang="el-GR" sz="2400" dirty="0" smtClean="0"/>
              <a:t>Τα προβλήματα όμως παρέμεναν .Οι περισσότεροι δεν είχαν χωράφια για να καλλιεργήσουν και είχαν πολλά χρέη. Σε πολλές πόλεις έκαναν επαναστάσεις και έδιωξαν τους τύραννους. Οι αλλαγές συνεχίζονταν και οι άνθρωποι αγωνίζονταν για να ζήσουν καλύτερα. Στην Αθήνα σιγά σιγά έπαιρνε την εξουσία ο λαός. Το πολίτευμα γινόταν δημοκρατικό.</a:t>
            </a:r>
            <a:endParaRPr lang="el-GR" sz="2400" dirty="0"/>
          </a:p>
        </p:txBody>
      </p:sp>
      <p:pic>
        <p:nvPicPr>
          <p:cNvPr id="1026" name="Picture 2" descr="Η ΑΘΗΝΑΪΚΗ ΔΗΜΟΚΡΑΤΙΑ | ΑΡΧΑΙΩΝ ΤΟΠΟΣ"/>
          <p:cNvPicPr>
            <a:picLocks noChangeAspect="1" noChangeArrowheads="1"/>
          </p:cNvPicPr>
          <p:nvPr/>
        </p:nvPicPr>
        <p:blipFill>
          <a:blip r:embed="rId2" cstate="print"/>
          <a:srcRect/>
          <a:stretch>
            <a:fillRect/>
          </a:stretch>
        </p:blipFill>
        <p:spPr bwMode="auto">
          <a:xfrm>
            <a:off x="3143240" y="4497441"/>
            <a:ext cx="3643306" cy="2360559"/>
          </a:xfrm>
          <a:prstGeom prst="rect">
            <a:avLst/>
          </a:prstGeom>
          <a:noFill/>
        </p:spPr>
      </p:pic>
    </p:spTree>
  </p:cSld>
  <p:clrMapOvr>
    <a:masterClrMapping/>
  </p:clrMapOvr>
  <p:transition>
    <p:cut thruBlk="1"/>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238</Words>
  <Application>Microsoft Office PowerPoint</Application>
  <PresentationFormat>Προβολή στην οθόνη (4:3)</PresentationFormat>
  <Paragraphs>20</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3ο Δημοτικό Σχολείο Σίνδου Τμήμα Δ2 θέμα Τα πολιτεύματα στην αρχαϊκή  Ελλάδα</vt:lpstr>
      <vt:lpstr>Τα πολιτεύματα στην αρχαϊκή Ελλάδα</vt:lpstr>
      <vt:lpstr>Βασιλεία</vt:lpstr>
      <vt:lpstr>Αριστοκρατία</vt:lpstr>
      <vt:lpstr>Τυραννία</vt:lpstr>
      <vt:lpstr>ΟΛΙΓΑΡΧΊΑ</vt:lpstr>
      <vt:lpstr>ΔΗΜΟΚΡΑΤΙΑ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3ο Δημοτικο Σχολειο Σινδου Τμημα Δ2 θεμα : «</dc:title>
  <dc:creator>user</dc:creator>
  <cp:lastModifiedBy>user</cp:lastModifiedBy>
  <cp:revision>31</cp:revision>
  <dcterms:created xsi:type="dcterms:W3CDTF">2021-11-04T06:51:44Z</dcterms:created>
  <dcterms:modified xsi:type="dcterms:W3CDTF">2022-05-05T07:57:50Z</dcterms:modified>
</cp:coreProperties>
</file>