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10080625" cy="5670550"/>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396" y="-96"/>
      </p:cViewPr>
      <p:guideLst>
        <p:guide orient="horz" pos="1786"/>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1-18T08:48:39" idx="1">
    <p:pos x="0" y="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l-GR"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l-GR"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l-GR"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l-GR"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l-GR"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l-GR"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l-GR"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l-GR"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l-GR"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l-GR"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r>
              <a:rPr lang="el-GR" sz="4400" b="0" strike="noStrike" spc="-1">
                <a:latin typeface="Arial"/>
              </a:rPr>
              <a:t>Πατήστε για επεξεργασία της μορφής κειμένου του τίτλου</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
        <p:nvSpPr>
          <p:cNvPr id="2" name="PlaceHolder 3"/>
          <p:cNvSpPr>
            <a:spLocks noGrp="1"/>
          </p:cNvSpPr>
          <p:nvPr>
            <p:ph type="dt"/>
          </p:nvPr>
        </p:nvSpPr>
        <p:spPr>
          <a:xfrm>
            <a:off x="504000" y="5165280"/>
            <a:ext cx="2348280" cy="390600"/>
          </a:xfrm>
          <a:prstGeom prst="rect">
            <a:avLst/>
          </a:prstGeom>
        </p:spPr>
        <p:txBody>
          <a:bodyPr lIns="0" tIns="0" rIns="0" bIns="0">
            <a:noAutofit/>
          </a:bodyPr>
          <a:lstStyle/>
          <a:p>
            <a:r>
              <a:rPr lang="el-GR" sz="1400" b="0" strike="noStrike" spc="-1">
                <a:latin typeface="Times New Roman"/>
              </a:rPr>
              <a:t>&lt;ημερομηνία/ώρα&gt;</a:t>
            </a:r>
          </a:p>
        </p:txBody>
      </p:sp>
      <p:sp>
        <p:nvSpPr>
          <p:cNvPr id="3" name="PlaceHolder 4"/>
          <p:cNvSpPr>
            <a:spLocks noGrp="1"/>
          </p:cNvSpPr>
          <p:nvPr>
            <p:ph type="ftr"/>
          </p:nvPr>
        </p:nvSpPr>
        <p:spPr>
          <a:xfrm>
            <a:off x="3447360" y="5165280"/>
            <a:ext cx="3195000" cy="390600"/>
          </a:xfrm>
          <a:prstGeom prst="rect">
            <a:avLst/>
          </a:prstGeom>
        </p:spPr>
        <p:txBody>
          <a:bodyPr lIns="0" tIns="0" rIns="0" bIns="0">
            <a:noAutofit/>
          </a:bodyPr>
          <a:lstStyle/>
          <a:p>
            <a:pPr algn="ctr"/>
            <a:r>
              <a:rPr lang="el-GR" sz="1400" b="0" strike="noStrike" spc="-1">
                <a:latin typeface="Times New Roman"/>
              </a:rPr>
              <a:t>&lt;υποσέλιδο&gt;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noAutofit/>
          </a:bodyPr>
          <a:lstStyle/>
          <a:p>
            <a:pPr algn="r"/>
            <a:fld id="{68D4443F-5F43-428E-A5BB-ADC4B5B13E9D}" type="slidenum">
              <a:rPr lang="el-GR" sz="1400" b="0" strike="noStrike" spc="-1">
                <a:latin typeface="Times New Roman"/>
              </a:rPr>
              <a:pPr algn="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4C7DC"/>
            </a:gs>
            <a:gs pos="100000">
              <a:srgbClr val="FFD7D7"/>
            </a:gs>
          </a:gsLst>
          <a:path path="rect">
            <a:fillToRect l="50000" t="50000" r="50000" b="50000"/>
          </a:path>
        </a:gradFill>
        <a:effectLst/>
      </p:bgPr>
    </p:bg>
    <p:spTree>
      <p:nvGrpSpPr>
        <p:cNvPr id="1" name=""/>
        <p:cNvGrpSpPr/>
        <p:nvPr/>
      </p:nvGrpSpPr>
      <p:grpSpPr>
        <a:xfrm>
          <a:off x="0" y="0"/>
          <a:ext cx="0" cy="0"/>
          <a:chOff x="0" y="0"/>
          <a:chExt cx="0" cy="0"/>
        </a:xfrm>
      </p:grpSpPr>
      <p:sp>
        <p:nvSpPr>
          <p:cNvPr id="41" name="TextShape 1"/>
          <p:cNvSpPr txBox="1"/>
          <p:nvPr/>
        </p:nvSpPr>
        <p:spPr>
          <a:xfrm>
            <a:off x="0" y="180000"/>
            <a:ext cx="9900000" cy="1875240"/>
          </a:xfrm>
          <a:prstGeom prst="rect">
            <a:avLst/>
          </a:prstGeom>
          <a:noFill/>
          <a:ln w="0">
            <a:noFill/>
          </a:ln>
        </p:spPr>
        <p:txBody>
          <a:bodyPr lIns="0" tIns="0" rIns="0" bIns="0" anchor="ctr">
            <a:noAutofit/>
          </a:bodyPr>
          <a:lstStyle/>
          <a:p>
            <a:pPr algn="ctr"/>
            <a:r>
              <a:rPr lang="el-GR" sz="4400" b="0" strike="noStrike" spc="-1">
                <a:latin typeface="Arial"/>
              </a:rPr>
              <a:t>3ο Δημοτικό Σχολείο Σίνδου</a:t>
            </a:r>
            <a:r>
              <a:t/>
            </a:r>
            <a:br/>
            <a:r>
              <a:rPr lang="el-GR" sz="4400" b="0" strike="noStrike" spc="-1">
                <a:latin typeface="Arial"/>
              </a:rPr>
              <a:t>Τμήμα:Δ΄2</a:t>
            </a:r>
            <a:r>
              <a:t/>
            </a:r>
            <a:br/>
            <a:r>
              <a:rPr lang="el-GR" sz="4400" b="0" strike="noStrike" spc="-1">
                <a:latin typeface="Arial"/>
              </a:rPr>
              <a:t>θέμα: “Η κάθοδος των Δωριέων</a:t>
            </a:r>
          </a:p>
        </p:txBody>
      </p:sp>
      <p:sp>
        <p:nvSpPr>
          <p:cNvPr id="42" name="TextShape 2"/>
          <p:cNvSpPr txBox="1"/>
          <p:nvPr/>
        </p:nvSpPr>
        <p:spPr>
          <a:xfrm>
            <a:off x="720000" y="2291760"/>
            <a:ext cx="9071640" cy="3288240"/>
          </a:xfrm>
          <a:prstGeom prst="rect">
            <a:avLst/>
          </a:prstGeom>
          <a:noFill/>
          <a:ln w="0">
            <a:noFill/>
          </a:ln>
        </p:spPr>
        <p:txBody>
          <a:bodyPr lIns="0" tIns="0" rIns="0" bIns="0" anchor="ctr">
            <a:noAutofit/>
          </a:bodyPr>
          <a:lstStyle/>
          <a:p>
            <a:pPr algn="ctr"/>
            <a:r>
              <a:rPr lang="el-GR" sz="3200" b="0" strike="noStrike" spc="-1" dirty="0">
                <a:latin typeface="Arial"/>
              </a:rPr>
              <a:t>Εργασία των μαθητών</a:t>
            </a:r>
          </a:p>
          <a:p>
            <a:pPr algn="ctr"/>
            <a:r>
              <a:rPr lang="el-GR" sz="3200" b="0" strike="noStrike" spc="-1" dirty="0" smtClean="0">
                <a:latin typeface="Arial"/>
              </a:rPr>
              <a:t>Σταύρου</a:t>
            </a:r>
            <a:endParaRPr lang="el-GR" sz="3200" b="0" strike="noStrike" spc="-1" dirty="0">
              <a:latin typeface="Arial"/>
            </a:endParaRPr>
          </a:p>
          <a:p>
            <a:pPr algn="ctr"/>
            <a:r>
              <a:rPr lang="el-GR" sz="3200" b="0" strike="noStrike" spc="-1" dirty="0" smtClean="0">
                <a:latin typeface="Arial"/>
              </a:rPr>
              <a:t>Αιμιλίας</a:t>
            </a:r>
            <a:endParaRPr lang="el-GR" sz="32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p:plus/>
      </p:transition>
    </mc:Choice>
    <mc:Fallback>
      <p:transition spd="slow">
        <p:plu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B4C7DC"/>
            </a:gs>
            <a:gs pos="100000">
              <a:srgbClr val="DEE6EF"/>
            </a:gs>
          </a:gsLst>
          <a:lin ang="5340000"/>
        </a:gradFill>
        <a:effectLst/>
      </p:bgPr>
    </p:bg>
    <p:spTree>
      <p:nvGrpSpPr>
        <p:cNvPr id="1" name=""/>
        <p:cNvGrpSpPr/>
        <p:nvPr/>
      </p:nvGrpSpPr>
      <p:grpSpPr>
        <a:xfrm>
          <a:off x="0" y="0"/>
          <a:ext cx="0" cy="0"/>
          <a:chOff x="0" y="0"/>
          <a:chExt cx="0" cy="0"/>
        </a:xfrm>
      </p:grpSpPr>
      <p:sp>
        <p:nvSpPr>
          <p:cNvPr id="43" name="TextShape 1"/>
          <p:cNvSpPr txBox="1"/>
          <p:nvPr/>
        </p:nvSpPr>
        <p:spPr>
          <a:xfrm>
            <a:off x="468360" y="28080"/>
            <a:ext cx="9071640" cy="1250280"/>
          </a:xfrm>
          <a:prstGeom prst="rect">
            <a:avLst/>
          </a:prstGeom>
          <a:noFill/>
          <a:ln w="0">
            <a:noFill/>
          </a:ln>
        </p:spPr>
        <p:txBody>
          <a:bodyPr lIns="0" tIns="0" rIns="0" bIns="0" anchor="ctr">
            <a:noAutofit/>
          </a:bodyPr>
          <a:lstStyle/>
          <a:p>
            <a:pPr algn="ctr"/>
            <a:r>
              <a:rPr lang="el-GR" sz="4400" b="0" strike="noStrike" spc="-1">
                <a:latin typeface="Arial"/>
              </a:rPr>
              <a:t>Οι μετακινήσεις πληθυσμών,ένα συνηθισμένο φαινόμενο</a:t>
            </a:r>
          </a:p>
        </p:txBody>
      </p:sp>
      <p:sp>
        <p:nvSpPr>
          <p:cNvPr id="44" name="TextShape 2"/>
          <p:cNvSpPr txBox="1"/>
          <p:nvPr/>
        </p:nvSpPr>
        <p:spPr>
          <a:xfrm>
            <a:off x="468360" y="1391760"/>
            <a:ext cx="9071640" cy="328824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l-GR" sz="2600" b="0" strike="noStrike" spc="-1">
                <a:latin typeface="Arial"/>
              </a:rPr>
              <a:t>Η χώρα που σήμερα ονομάζεται Ελλάδα πολύ παλιά δεν είχε μόνιμους κατοίκους.Οι μετακινήσεις τότε ήταν συχνές.Οι κάτοικοι πιέζονταν από άλλα νεότερα φύλα και έφευγαν εύκολα από τις περιοχές που έμεναν.Δε μάζευαν χρήματα ούτε φύτευαν δέντρα,γιατί δεν  είχαν τείχη για να τους προστατεύουν</a:t>
            </a:r>
            <a:r>
              <a:rPr lang="el-GR" sz="2800" b="0" strike="noStrike" spc="-1">
                <a:latin typeface="Arial"/>
              </a:rPr>
              <a:t>.</a:t>
            </a:r>
          </a:p>
        </p:txBody>
      </p:sp>
      <p:pic>
        <p:nvPicPr>
          <p:cNvPr id="45" name="44 - Εικόνα"/>
          <p:cNvPicPr/>
          <p:nvPr/>
        </p:nvPicPr>
        <p:blipFill>
          <a:blip r:embed="rId2" cstate="print"/>
          <a:stretch/>
        </p:blipFill>
        <p:spPr>
          <a:xfrm>
            <a:off x="6165000" y="3240000"/>
            <a:ext cx="2032200" cy="24300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8CB"/>
            </a:gs>
            <a:gs pos="100000">
              <a:srgbClr val="9E2EC4"/>
            </a:gs>
          </a:gsLst>
          <a:lin ang="3600000"/>
        </a:gradFill>
        <a:effectLst/>
      </p:bgPr>
    </p:bg>
    <p:spTree>
      <p:nvGrpSpPr>
        <p:cNvPr id="1" name=""/>
        <p:cNvGrpSpPr/>
        <p:nvPr/>
      </p:nvGrpSpPr>
      <p:grpSpPr>
        <a:xfrm>
          <a:off x="0" y="0"/>
          <a:ext cx="0" cy="0"/>
          <a:chOff x="0" y="0"/>
          <a:chExt cx="0" cy="0"/>
        </a:xfrm>
      </p:grpSpPr>
      <p:sp>
        <p:nvSpPr>
          <p:cNvPr id="46" name="TextShape 1"/>
          <p:cNvSpPr txBox="1"/>
          <p:nvPr/>
        </p:nvSpPr>
        <p:spPr>
          <a:xfrm>
            <a:off x="504000" y="74160"/>
            <a:ext cx="9071640" cy="1250280"/>
          </a:xfrm>
          <a:prstGeom prst="rect">
            <a:avLst/>
          </a:prstGeom>
          <a:noFill/>
          <a:ln w="0">
            <a:noFill/>
          </a:ln>
        </p:spPr>
        <p:txBody>
          <a:bodyPr lIns="0" tIns="0" rIns="0" bIns="0" anchor="ctr">
            <a:noAutofit/>
          </a:bodyPr>
          <a:lstStyle/>
          <a:p>
            <a:pPr algn="ctr"/>
            <a:r>
              <a:rPr lang="el-GR" sz="4400" b="0" strike="noStrike" spc="-1">
                <a:latin typeface="Arial"/>
              </a:rPr>
              <a:t>Γεωμετρικά χρόνια,μια ανήσυχη εποχή</a:t>
            </a:r>
          </a:p>
        </p:txBody>
      </p:sp>
      <p:sp>
        <p:nvSpPr>
          <p:cNvPr id="47" name="TextShape 2"/>
          <p:cNvSpPr txBox="1"/>
          <p:nvPr/>
        </p:nvSpPr>
        <p:spPr>
          <a:xfrm>
            <a:off x="360000" y="1211760"/>
            <a:ext cx="9071640" cy="328824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Μετά τον Τρωικό πόλεμο συνεχίστηκαν  οι μετακινήσεις πληθυσμών και οι εισβολές στην Ελλάδα,η οποία δεν έμεινε ήσυχη και δεν μπόρεσε να προκόψει...Μόνο μετά από πολλά χρόνια ηρέμησε εντελώς η Ελλάδα,γιατί σταμάτησαν οι μετακινήσεις πληθυσμών.</a:t>
            </a:r>
          </a:p>
        </p:txBody>
      </p:sp>
      <p:pic>
        <p:nvPicPr>
          <p:cNvPr id="48" name="47 - Εικόνα"/>
          <p:cNvPicPr/>
          <p:nvPr/>
        </p:nvPicPr>
        <p:blipFill>
          <a:blip r:embed="rId2" cstate="print"/>
          <a:stretch/>
        </p:blipFill>
        <p:spPr>
          <a:xfrm>
            <a:off x="4110480" y="3240000"/>
            <a:ext cx="2981520" cy="24300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A300FF"/>
            </a:gs>
            <a:gs pos="67000">
              <a:srgbClr val="83CAFF"/>
            </a:gs>
            <a:gs pos="100000">
              <a:srgbClr val="83CAFF"/>
            </a:gs>
          </a:gsLst>
          <a:path path="circle">
            <a:fillToRect l="66000" t="33000" r="34000" b="67000"/>
          </a:path>
        </a:gradFill>
        <a:effectLst/>
      </p:bgPr>
    </p:bg>
    <p:spTree>
      <p:nvGrpSpPr>
        <p:cNvPr id="1" name=""/>
        <p:cNvGrpSpPr/>
        <p:nvPr/>
      </p:nvGrpSpPr>
      <p:grpSpPr>
        <a:xfrm>
          <a:off x="0" y="0"/>
          <a:ext cx="0" cy="0"/>
          <a:chOff x="0" y="0"/>
          <a:chExt cx="0" cy="0"/>
        </a:xfrm>
      </p:grpSpPr>
      <p:sp>
        <p:nvSpPr>
          <p:cNvPr id="49" name="TextShape 1"/>
          <p:cNvSpPr txBox="1"/>
          <p:nvPr/>
        </p:nvSpPr>
        <p:spPr>
          <a:xfrm>
            <a:off x="504000" y="226080"/>
            <a:ext cx="9071640" cy="946440"/>
          </a:xfrm>
          <a:prstGeom prst="rect">
            <a:avLst/>
          </a:prstGeom>
          <a:noFill/>
          <a:ln w="0">
            <a:noFill/>
          </a:ln>
        </p:spPr>
        <p:txBody>
          <a:bodyPr lIns="0" tIns="0" rIns="0" bIns="0" anchor="ctr">
            <a:noAutofit/>
          </a:bodyPr>
          <a:lstStyle/>
          <a:p>
            <a:pPr algn="ctr"/>
            <a:r>
              <a:rPr lang="el-GR" sz="4400" b="0" strike="noStrike" spc="-1">
                <a:latin typeface="Arial"/>
              </a:rPr>
              <a:t>Η κάθοδος των Δωριέων</a:t>
            </a:r>
          </a:p>
        </p:txBody>
      </p:sp>
      <p:sp>
        <p:nvSpPr>
          <p:cNvPr id="50" name="TextShape 2"/>
          <p:cNvSpPr txBox="1"/>
          <p:nvPr/>
        </p:nvSpPr>
        <p:spPr>
          <a:xfrm>
            <a:off x="360000" y="1146600"/>
            <a:ext cx="9431640" cy="263340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Οι Δωριείς ήταν το τελευταίο ελληνικό φύλο που μετακινήθηκε προς τη νότια Ελλάδα. Είναι δύσκολο σήμερα να εξηγήσουμε τους λόγους που τους έκαναν να αναζητήσουν άλλη πατρίδα. Οι άνθρωποι ακόμη και σήμερα εγκαταλείπουν έναν χώρο,όταν κινδυνεύουν ή όταν θέλουν να ζήσουν καλύτερα.  </a:t>
            </a:r>
          </a:p>
        </p:txBody>
      </p:sp>
      <p:pic>
        <p:nvPicPr>
          <p:cNvPr id="51" name="50 - Εικόνα"/>
          <p:cNvPicPr/>
          <p:nvPr/>
        </p:nvPicPr>
        <p:blipFill>
          <a:blip r:embed="rId2" cstate="print"/>
          <a:stretch/>
        </p:blipFill>
        <p:spPr>
          <a:xfrm>
            <a:off x="6338160" y="3240000"/>
            <a:ext cx="2050920" cy="23605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8CB"/>
            </a:gs>
            <a:gs pos="100000">
              <a:srgbClr val="FFD7D7"/>
            </a:gs>
          </a:gsLst>
          <a:lin ang="3600000"/>
        </a:gradFill>
        <a:effectLst/>
      </p:bgPr>
    </p:bg>
    <p:spTree>
      <p:nvGrpSpPr>
        <p:cNvPr id="1" name=""/>
        <p:cNvGrpSpPr/>
        <p:nvPr/>
      </p:nvGrpSpPr>
      <p:grpSpPr>
        <a:xfrm>
          <a:off x="0" y="0"/>
          <a:ext cx="0" cy="0"/>
          <a:chOff x="0" y="0"/>
          <a:chExt cx="0" cy="0"/>
        </a:xfrm>
      </p:grpSpPr>
      <p:sp>
        <p:nvSpPr>
          <p:cNvPr id="52" name="TextShape 1"/>
          <p:cNvSpPr txBox="1"/>
          <p:nvPr/>
        </p:nvSpPr>
        <p:spPr>
          <a:xfrm>
            <a:off x="504000" y="226080"/>
            <a:ext cx="9071640" cy="946440"/>
          </a:xfrm>
          <a:prstGeom prst="rect">
            <a:avLst/>
          </a:prstGeom>
          <a:noFill/>
          <a:ln w="0">
            <a:noFill/>
          </a:ln>
        </p:spPr>
        <p:txBody>
          <a:bodyPr lIns="0" tIns="0" rIns="0" bIns="0" anchor="ctr">
            <a:noAutofit/>
          </a:bodyPr>
          <a:lstStyle/>
          <a:p>
            <a:pPr algn="ctr"/>
            <a:r>
              <a:rPr lang="el-GR" sz="4400" b="0" strike="noStrike" spc="-1">
                <a:latin typeface="Arial"/>
              </a:rPr>
              <a:t>Η κάθοδος των Δωριέων </a:t>
            </a:r>
          </a:p>
        </p:txBody>
      </p:sp>
      <p:sp>
        <p:nvSpPr>
          <p:cNvPr id="53" name="TextShape 2"/>
          <p:cNvSpPr txBox="1"/>
          <p:nvPr/>
        </p:nvSpPr>
        <p:spPr>
          <a:xfrm>
            <a:off x="504000" y="1326600"/>
            <a:ext cx="9071640" cy="328824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Η κάθοδος των Δωριέων δεν έγινε μονομιάς.Χρειάστηκαν πολλά χρόνια. Σήμερα μας είναι άγνωστοι ακόμη και οι δρόμοι που ακολούθησαν. Το πιο πιθανό είναι ότι πέρασαν στην Πελοπόννησο από τον Ισθμό της Κορίνθου.</a:t>
            </a:r>
          </a:p>
        </p:txBody>
      </p:sp>
      <p:pic>
        <p:nvPicPr>
          <p:cNvPr id="54" name="53 - Εικόνα"/>
          <p:cNvPicPr/>
          <p:nvPr/>
        </p:nvPicPr>
        <p:blipFill>
          <a:blip r:embed="rId2" cstate="print"/>
          <a:stretch/>
        </p:blipFill>
        <p:spPr>
          <a:xfrm>
            <a:off x="720000" y="3465360"/>
            <a:ext cx="7740000" cy="1934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84A6"/>
            </a:gs>
            <a:gs pos="100000">
              <a:srgbClr val="81D41A"/>
            </a:gs>
          </a:gsLst>
          <a:lin ang="3600000"/>
        </a:gradFill>
        <a:effectLst/>
      </p:bgPr>
    </p:bg>
    <p:spTree>
      <p:nvGrpSpPr>
        <p:cNvPr id="1" name=""/>
        <p:cNvGrpSpPr/>
        <p:nvPr/>
      </p:nvGrpSpPr>
      <p:grpSpPr>
        <a:xfrm>
          <a:off x="0" y="0"/>
          <a:ext cx="0" cy="0"/>
          <a:chOff x="0" y="0"/>
          <a:chExt cx="0" cy="0"/>
        </a:xfrm>
      </p:grpSpPr>
      <p:sp>
        <p:nvSpPr>
          <p:cNvPr id="55" name="TextShape 1"/>
          <p:cNvSpPr txBox="1"/>
          <p:nvPr/>
        </p:nvSpPr>
        <p:spPr>
          <a:xfrm>
            <a:off x="360000" y="313560"/>
            <a:ext cx="9071640" cy="946440"/>
          </a:xfrm>
          <a:prstGeom prst="rect">
            <a:avLst/>
          </a:prstGeom>
          <a:noFill/>
          <a:ln w="0">
            <a:noFill/>
          </a:ln>
        </p:spPr>
        <p:txBody>
          <a:bodyPr lIns="0" tIns="0" rIns="0" bIns="0" anchor="ctr">
            <a:noAutofit/>
          </a:bodyPr>
          <a:lstStyle/>
          <a:p>
            <a:pPr algn="ctr"/>
            <a:r>
              <a:rPr lang="el-GR" sz="4400" b="0" strike="noStrike" spc="-1">
                <a:latin typeface="Arial"/>
              </a:rPr>
              <a:t>Οι Δωριείς κυριαρχούν </a:t>
            </a:r>
          </a:p>
        </p:txBody>
      </p:sp>
      <p:sp>
        <p:nvSpPr>
          <p:cNvPr id="56" name="TextShape 2"/>
          <p:cNvSpPr txBox="1"/>
          <p:nvPr/>
        </p:nvSpPr>
        <p:spPr>
          <a:xfrm>
            <a:off x="360000" y="1031760"/>
            <a:ext cx="9071640" cy="328824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Οι Δωριείς κυριάρχησαν με τη δύναμή τους σε διάφορα μέρη της Πελοποννήσου.Πολλοί από τους παλιούς κατοίκους έχασαν την περιουσία τους και έγιναν δούλοι. Ο μυκηναϊκός πολιτισμός σταμάτησε να αναπτύσσεται. Μερικοί,βλέποντας ότι δεν μπορούσαν πια να ζήσουν στον τόπο τους,αναγκάστηκαν να φύγουν.</a:t>
            </a:r>
            <a:r>
              <a:rPr lang="el-GR" sz="3200" b="0" strike="noStrike" spc="-1">
                <a:latin typeface="Arial"/>
              </a:rPr>
              <a:t> </a:t>
            </a:r>
          </a:p>
        </p:txBody>
      </p:sp>
      <p:pic>
        <p:nvPicPr>
          <p:cNvPr id="57" name="56 - Εικόνα"/>
          <p:cNvPicPr/>
          <p:nvPr/>
        </p:nvPicPr>
        <p:blipFill>
          <a:blip r:embed="rId2" cstate="print"/>
          <a:stretch/>
        </p:blipFill>
        <p:spPr>
          <a:xfrm>
            <a:off x="2160000" y="3960000"/>
            <a:ext cx="5714640" cy="27000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p14:switch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233</Words>
  <Application>Microsoft Office PowerPoint</Application>
  <PresentationFormat>Προσαρμογή</PresentationFormat>
  <Paragraphs>14</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16</cp:revision>
  <dcterms:created xsi:type="dcterms:W3CDTF">2021-11-04T08:50:41Z</dcterms:created>
  <dcterms:modified xsi:type="dcterms:W3CDTF">2022-05-05T07:56:18Z</dcterms:modified>
  <dc:language>el-GR</dc:language>
</cp:coreProperties>
</file>