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55339-14E9-4300-AB27-E7CCE8467EBC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EEDC7-600D-41A0-9A9B-C28CA813540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000000">
                <a:alpha val="95000"/>
              </a:srgbClr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8201028" cy="1470025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3</a:t>
            </a:r>
            <a:r>
              <a:rPr lang="el-GR" baseline="30000" dirty="0" smtClean="0">
                <a:solidFill>
                  <a:schemeClr val="bg1"/>
                </a:solidFill>
              </a:rPr>
              <a:t>ο</a:t>
            </a:r>
            <a:r>
              <a:rPr lang="el-GR" dirty="0" smtClean="0">
                <a:solidFill>
                  <a:schemeClr val="bg1"/>
                </a:solidFill>
              </a:rPr>
              <a:t>  Δημοτικό Σχολείο  </a:t>
            </a:r>
            <a:r>
              <a:rPr lang="el-GR" dirty="0" err="1" smtClean="0">
                <a:solidFill>
                  <a:schemeClr val="bg1"/>
                </a:solidFill>
              </a:rPr>
              <a:t>Σίνδου</a:t>
            </a: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>Τμήμα Δ2 </a:t>
            </a:r>
            <a:br>
              <a:rPr lang="el-GR" dirty="0" smtClean="0">
                <a:solidFill>
                  <a:schemeClr val="bg1"/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>Θέμα «Γεωμετρικά χρόνια Η Κάθοδος των Δωριέων»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28882"/>
          </a:xfrm>
        </p:spPr>
        <p:txBody>
          <a:bodyPr/>
          <a:lstStyle/>
          <a:p>
            <a:r>
              <a:rPr lang="el-GR" dirty="0" smtClean="0"/>
              <a:t>Εργασία</a:t>
            </a:r>
            <a:r>
              <a:rPr lang="en-US" dirty="0" smtClean="0"/>
              <a:t>  </a:t>
            </a:r>
            <a:r>
              <a:rPr lang="el-GR" dirty="0" smtClean="0"/>
              <a:t>των  μαθητών</a:t>
            </a:r>
          </a:p>
          <a:p>
            <a:r>
              <a:rPr lang="el-GR" dirty="0" smtClean="0"/>
              <a:t>Στέλιου</a:t>
            </a:r>
            <a:endParaRPr lang="en-US" dirty="0" smtClean="0"/>
          </a:p>
          <a:p>
            <a:r>
              <a:rPr lang="el-GR" smtClean="0"/>
              <a:t>Ηλία</a:t>
            </a:r>
            <a:endParaRPr lang="el-GR" dirty="0"/>
          </a:p>
        </p:txBody>
      </p:sp>
      <p:sp>
        <p:nvSpPr>
          <p:cNvPr id="6146" name="AutoShape 2" descr="ΟΙ ΔΩΡΙΕΙΣ / ΜΑΝΤΙΝΑΟΣ ΦΡ. ΚΩΝΣΤΑΝΤΙΝΟ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148" name="AutoShape 4" descr="ΟΙ ΔΩΡΙΕΙΣ / ΜΑΝΤΙΝΑΟΣ ΦΡ. ΚΩΝΣΤΑΝΤΙΝΟ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150" name="AutoShape 6" descr="ΟΙ ΔΩΡΙΕΙΣ / ΜΑΝΤΙΝΑΟΣ ΦΡ. ΚΩΝΣΤΑΝΤΙΝΟ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7429552" cy="1214446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Οι  μετακινήσεις  πληθυσμών,</a:t>
            </a:r>
            <a:r>
              <a:rPr lang="en-US" dirty="0" smtClean="0"/>
              <a:t> </a:t>
            </a:r>
            <a:r>
              <a:rPr lang="el-GR" dirty="0" smtClean="0"/>
              <a:t>ένα συνηθισμένο φαινόμενο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2910" y="1714488"/>
            <a:ext cx="8001024" cy="2043113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400" dirty="0" smtClean="0"/>
              <a:t>Η χώρα που σήμερα  ονομάζεται Ελλάδα πολύ παλιά δεν είχε μόνιμους  κατοίκους.</a:t>
            </a:r>
            <a:r>
              <a:rPr lang="en-US" sz="2400" dirty="0" smtClean="0"/>
              <a:t> </a:t>
            </a:r>
            <a:r>
              <a:rPr lang="el-GR" sz="2400" dirty="0" smtClean="0"/>
              <a:t>Οι  μετακινήσεις  δεν  ήταν  συχνές</a:t>
            </a:r>
            <a:r>
              <a:rPr lang="en-US" sz="2400" dirty="0" smtClean="0"/>
              <a:t> </a:t>
            </a:r>
            <a:r>
              <a:rPr lang="el-GR" sz="2400" dirty="0" smtClean="0"/>
              <a:t>.Κι  οι  κάτοικοι πιέζονταν  από  τα νέα φύλλα.</a:t>
            </a:r>
            <a:r>
              <a:rPr lang="en-US" sz="2400" dirty="0" smtClean="0"/>
              <a:t> </a:t>
            </a:r>
            <a:r>
              <a:rPr lang="el-GR" sz="2400" dirty="0" smtClean="0"/>
              <a:t>Τότε  δεν  υπήρχε  εμπόριο  ούτε  ασφάλεια  στην </a:t>
            </a:r>
            <a:r>
              <a:rPr lang="el-GR" dirty="0" smtClean="0"/>
              <a:t>στεριά</a:t>
            </a:r>
            <a:r>
              <a:rPr lang="el-GR" sz="2400" dirty="0" smtClean="0"/>
              <a:t>  και τη  θάλασσα.</a:t>
            </a:r>
            <a:r>
              <a:rPr lang="en-US" sz="2400" dirty="0" smtClean="0"/>
              <a:t> </a:t>
            </a:r>
            <a:r>
              <a:rPr lang="el-GR" sz="2400" dirty="0" smtClean="0"/>
              <a:t>Επίσης  οι χωρικοί δεν   έφτιαχναν μεγάλα χωράφια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5122" name="Picture 2" descr="1. Η Κάθοδος των Δωριέων – Ιστορί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000500"/>
            <a:ext cx="857256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Γεωμετρικά </a:t>
            </a:r>
            <a:r>
              <a:rPr lang="el-GR" dirty="0" err="1" smtClean="0"/>
              <a:t>χρόνια,μια</a:t>
            </a:r>
            <a:r>
              <a:rPr lang="el-GR" dirty="0" smtClean="0"/>
              <a:t> ανήσυχη εποχή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0044" y="1428736"/>
            <a:ext cx="8543956" cy="4454525"/>
          </a:xfrm>
          <a:noFill/>
        </p:spPr>
        <p:txBody>
          <a:bodyPr>
            <a:normAutofit/>
          </a:bodyPr>
          <a:lstStyle/>
          <a:p>
            <a:r>
              <a:rPr lang="en-US" sz="2800" dirty="0" smtClean="0"/>
              <a:t>M</a:t>
            </a:r>
            <a:r>
              <a:rPr lang="el-GR" sz="2800" dirty="0" err="1" smtClean="0"/>
              <a:t>ετά</a:t>
            </a:r>
            <a:r>
              <a:rPr lang="el-GR" sz="2800" dirty="0" smtClean="0"/>
              <a:t> τον Τρωικό πόλεμο συνεχίστηκαν οι  μετακινήσεις πληθυσμών και οι εισβολές στην Ελλάδα ,ην οποία δεν  έμεινε  ήσυχη  και δεν μπόρεσε   να </a:t>
            </a:r>
            <a:r>
              <a:rPr lang="el-GR" sz="2800" dirty="0" err="1" smtClean="0"/>
              <a:t>προκόψει.Μόνο</a:t>
            </a:r>
            <a:r>
              <a:rPr lang="el-GR" sz="2800" dirty="0" smtClean="0"/>
              <a:t> μετά από πολλά χρόνια  ηρέμησε εντελώς   η Ελλάδα ,γιατί σταμάτησαν οι μετακινήσεις πληθυσμών.</a:t>
            </a:r>
            <a:endParaRPr lang="el-GR" sz="2800" dirty="0"/>
          </a:p>
        </p:txBody>
      </p:sp>
      <p:pic>
        <p:nvPicPr>
          <p:cNvPr id="16386" name="Picture 2" descr="Η κάθοδος των Δωριέων | Πεμπτουσί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929066"/>
            <a:ext cx="2357454" cy="2818467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000">
              <a:srgbClr val="825600">
                <a:alpha val="32000"/>
              </a:srgbClr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l-GR" dirty="0" smtClean="0"/>
              <a:t>Η Κάθοδος των Δωριέων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214422"/>
            <a:ext cx="8686800" cy="3186122"/>
          </a:xfrm>
        </p:spPr>
        <p:txBody>
          <a:bodyPr/>
          <a:lstStyle/>
          <a:p>
            <a:r>
              <a:rPr lang="el-GR" sz="2800" dirty="0" smtClean="0"/>
              <a:t>Οι  Δωριείς ήταν  το τελευταίο ελληνικό φύλο που μετακινήθηκε  προς τη νότια Ελλάδα.</a:t>
            </a:r>
            <a:r>
              <a:rPr lang="en-US" sz="2800" dirty="0" smtClean="0"/>
              <a:t> </a:t>
            </a:r>
            <a:r>
              <a:rPr lang="el-GR" sz="2800" dirty="0" smtClean="0"/>
              <a:t>Είναι δύσκολο σήμερα να  εξηγήσουμε  τους λόγους που τους  έκαναν  να αναζητήσουν  άλλη πατρίδα .Οι άνθρωποι  ακόμη και σήμερα  εγκαταλείπουν  έναν  χώρο, όταν κινδυνεύουν  ή  όταν  θέλουν να  ζήσουν καλύτερα.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3074" name="Picture 2" descr="16 Ιστορια ideas | ιστορία, αφήγηση, προϊστορί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929066"/>
            <a:ext cx="3905244" cy="29289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rgbClr val="3399FF">
                <a:alpha val="90000"/>
              </a:srgbClr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 κάθοδος των Δωριέων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7829576" cy="3043246"/>
          </a:xfrm>
        </p:spPr>
        <p:txBody>
          <a:bodyPr>
            <a:normAutofit lnSpcReduction="10000"/>
          </a:bodyPr>
          <a:lstStyle/>
          <a:p>
            <a:r>
              <a:rPr lang="el-GR" sz="2400" dirty="0" smtClean="0"/>
              <a:t>Η πορεία προς τον νότο έγινε   αργά.</a:t>
            </a:r>
            <a:r>
              <a:rPr lang="en-US" sz="2400" dirty="0" smtClean="0"/>
              <a:t> </a:t>
            </a:r>
            <a:r>
              <a:rPr lang="el-GR" sz="2400" dirty="0" smtClean="0"/>
              <a:t>Πολλές  ομάδες  άρχισαν  τότε να μένουν  άλλοτε  προσωρινά  και  άλλοτε μόνιμα   σε διάφορα μέρη.</a:t>
            </a:r>
            <a:r>
              <a:rPr lang="en-US" sz="2400" dirty="0" smtClean="0"/>
              <a:t> </a:t>
            </a:r>
            <a:r>
              <a:rPr lang="el-GR" sz="2400" dirty="0" smtClean="0"/>
              <a:t>Κάποιοι  από αυτούς  φαίνεται  ότι  παρέμειναν  στη  Στερεά Ελλάδα  και ειδικά  στην περιοχή  της  Δωρίδας ,όπως και η λέξη φανερώνει.</a:t>
            </a:r>
            <a:r>
              <a:rPr lang="en-US" sz="2400" dirty="0" smtClean="0"/>
              <a:t> </a:t>
            </a:r>
            <a:r>
              <a:rPr lang="el-GR" sz="2400" dirty="0" smtClean="0"/>
              <a:t>Η  κάθοδος  των  Δωριέων  δεν  έγινε  μονομιάς. Χρειάστηκαν  πολλά  χρόνια.</a:t>
            </a:r>
            <a:r>
              <a:rPr lang="en-US" sz="2400" dirty="0" smtClean="0"/>
              <a:t> </a:t>
            </a:r>
            <a:r>
              <a:rPr lang="el-GR" sz="2400" dirty="0" smtClean="0"/>
              <a:t>Σήμερα  μας  είναι   άγνωστοι  ακόμη  και   οι  δρόμοι   που  ακολούθησαν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2050" name="Picture 2" descr="1η ΕΝΟΤΗΤΑ – Τα κατορθώματα της… 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4071942"/>
            <a:ext cx="2286016" cy="2630693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 Δωριείς  κυριαρχούν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58204" cy="2757494"/>
          </a:xfrm>
        </p:spPr>
        <p:txBody>
          <a:bodyPr/>
          <a:lstStyle/>
          <a:p>
            <a:r>
              <a:rPr lang="el-GR" sz="2400" dirty="0" smtClean="0"/>
              <a:t>Οι   Δωριείς   κυριάρχησαν    με τη   δύναμή τους  σε  διάφορα   μέρη  της   Πελοποννήσου. Πολλοί  από   τους  παλιούς   κατοίκους  έχασαν  την  περιουσία  τους  και  έγιναν  </a:t>
            </a:r>
            <a:r>
              <a:rPr lang="el-GR" sz="2400" dirty="0" err="1" smtClean="0"/>
              <a:t>δούλοι.Ο</a:t>
            </a:r>
            <a:r>
              <a:rPr lang="el-GR" sz="2400" dirty="0" smtClean="0"/>
              <a:t>  μυκηναϊκός  πολιτισμός  σταμάτησε  να  αναπτύσσεται. Μερικοί ,βλέποντας  ότι  δεν  μπορούσαν  πια  να  ζήσουν  στον  τόπο  </a:t>
            </a:r>
            <a:r>
              <a:rPr lang="el-GR" sz="2400" err="1" smtClean="0"/>
              <a:t>τους</a:t>
            </a:r>
            <a:r>
              <a:rPr lang="el-GR" sz="2400" smtClean="0"/>
              <a:t>, αναγκάστηκαν </a:t>
            </a:r>
            <a:r>
              <a:rPr lang="el-GR" sz="2400" dirty="0" smtClean="0"/>
              <a:t>να  φύγουν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1026" name="Picture 2" descr="Η Καθοδοσ των Δωριεων. - ppt κατέβασμ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143381"/>
            <a:ext cx="3624156" cy="271462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267</TotalTime>
  <Words>282</Words>
  <Application>Microsoft Office PowerPoint</Application>
  <PresentationFormat>Προβολή στην οθόνη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3ο  Δημοτικό Σχολείο  Σίνδου Τμήμα Δ2  Θέμα «Γεωμετρικά χρόνια Η Κάθοδος των Δωριέων»</vt:lpstr>
      <vt:lpstr>Οι  μετακινήσεις  πληθυσμών, ένα συνηθισμένο φαινόμενο</vt:lpstr>
      <vt:lpstr>Γεωμετρικά χρόνια,μια ανήσυχη εποχή</vt:lpstr>
      <vt:lpstr>Η Κάθοδος των Δωριέων</vt:lpstr>
      <vt:lpstr>Οι  κάθοδος των Δωριέων</vt:lpstr>
      <vt:lpstr>Οι  Δωριείς  κυριαρχούν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3ο  Δημοτικό Σχολείο  Σίνδου Τμήμα Δ2  Θέμα&lt;&lt;Γεωμετρικά χρόνια Η Κάθοδος των Δωριέων</dc:title>
  <dc:creator>user</dc:creator>
  <cp:lastModifiedBy>user</cp:lastModifiedBy>
  <cp:revision>30</cp:revision>
  <dcterms:created xsi:type="dcterms:W3CDTF">2021-11-04T06:50:01Z</dcterms:created>
  <dcterms:modified xsi:type="dcterms:W3CDTF">2022-05-05T07:58:42Z</dcterms:modified>
</cp:coreProperties>
</file>