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29" autoAdjust="0"/>
    <p:restoredTop sz="91525" autoAdjust="0"/>
  </p:normalViewPr>
  <p:slideViewPr>
    <p:cSldViewPr>
      <p:cViewPr>
        <p:scale>
          <a:sx n="80" d="100"/>
          <a:sy n="80" d="100"/>
        </p:scale>
        <p:origin x="-120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67478-172F-43F3-BEEC-871803941A4B}" type="datetimeFigureOut">
              <a:rPr lang="el-GR" smtClean="0"/>
              <a:pPr/>
              <a:t>5/5/2022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C22EE-5A9F-41A2-A98B-CD60468F5BF6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207170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3</a:t>
            </a:r>
            <a:r>
              <a:rPr lang="el-GR" baseline="30000" dirty="0" smtClean="0"/>
              <a:t>ο</a:t>
            </a:r>
            <a:r>
              <a:rPr lang="el-GR" dirty="0" smtClean="0"/>
              <a:t> Δημοτικό  Σχολείο  </a:t>
            </a:r>
            <a:r>
              <a:rPr lang="el-GR" dirty="0" err="1" smtClean="0"/>
              <a:t>Σίνδου</a:t>
            </a:r>
            <a:r>
              <a:rPr lang="el-GR" dirty="0" smtClean="0"/>
              <a:t> </a:t>
            </a:r>
            <a:br>
              <a:rPr lang="el-GR" dirty="0" smtClean="0"/>
            </a:br>
            <a:r>
              <a:rPr lang="el-GR" dirty="0" smtClean="0"/>
              <a:t>Τμήμα:Δ1 </a:t>
            </a:r>
            <a:br>
              <a:rPr lang="el-GR" dirty="0" smtClean="0"/>
            </a:br>
            <a:r>
              <a:rPr lang="el-GR" dirty="0" smtClean="0"/>
              <a:t>Θέμα: «Μελέτη περιβάλλοντος» 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000232" y="2000240"/>
            <a:ext cx="6400800" cy="1571636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Εργασία  μαθητριών</a:t>
            </a:r>
          </a:p>
          <a:p>
            <a:r>
              <a:rPr lang="el-GR" dirty="0" smtClean="0"/>
              <a:t>Ζωής</a:t>
            </a:r>
            <a:endParaRPr lang="el-GR" dirty="0" smtClean="0"/>
          </a:p>
          <a:p>
            <a:r>
              <a:rPr lang="el-GR" smtClean="0"/>
              <a:t>Μελίνας</a:t>
            </a:r>
            <a:endParaRPr lang="el-GR" dirty="0"/>
          </a:p>
        </p:txBody>
      </p:sp>
      <p:pic>
        <p:nvPicPr>
          <p:cNvPr id="11266" name="Picture 2" descr="Κλείνει τμήμα λόγω κορωνοϊού στο 3ο Δημοτικό Σχολείο Σίνδου | DeltaNew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3643314"/>
            <a:ext cx="5715040" cy="28431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Νησιά του ιονίου πελάγους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Νησιά του ιονίου πελάγου είναι  επτά και γι’ αυτό ονομάζονται και Επτάνησα Σε ένα από αυτά στη Ζάκυνθο γεννήθηκε ο Διονύσιος  Σολωμός, ο ποιητής που έγραψε τον εθνικό μας ύμνο</a:t>
            </a:r>
          </a:p>
        </p:txBody>
      </p:sp>
      <p:pic>
        <p:nvPicPr>
          <p:cNvPr id="2052" name="Picture 4" descr="Περιφέρεια Ιονίων Νήσων - Βικιπαίδει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4071942"/>
            <a:ext cx="5857916" cy="2428868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Τα Νησιά του Αιγαίου  Πελάγους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Νησιά του Αιγαίου Πελάγους  είναι  οι Κυκλάδες, τα Δωδεκάνησα και τα νησιά τοθ Ανατολικού Αιγαίου.</a:t>
            </a:r>
            <a:endParaRPr lang="el-GR" dirty="0"/>
          </a:p>
        </p:txBody>
      </p:sp>
      <p:pic>
        <p:nvPicPr>
          <p:cNvPr id="1026" name="Picture 2" descr="ΠΑΤΡΩ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3286124"/>
            <a:ext cx="2752725" cy="1666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Γεωγραφικα</a:t>
            </a:r>
            <a:r>
              <a:rPr lang="el-GR" dirty="0" smtClean="0"/>
              <a:t> </a:t>
            </a:r>
            <a:r>
              <a:rPr lang="el-GR" dirty="0" err="1" smtClean="0"/>
              <a:t>διαμερισματα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err="1" smtClean="0"/>
              <a:t>Θρακη</a:t>
            </a:r>
            <a:r>
              <a:rPr lang="el-GR" dirty="0" smtClean="0"/>
              <a:t> </a:t>
            </a:r>
          </a:p>
          <a:p>
            <a:r>
              <a:rPr lang="el-GR" dirty="0" err="1" smtClean="0"/>
              <a:t>Μακεδονια</a:t>
            </a:r>
            <a:endParaRPr lang="el-GR" dirty="0"/>
          </a:p>
          <a:p>
            <a:r>
              <a:rPr lang="el-GR" dirty="0" err="1" smtClean="0"/>
              <a:t>Ηπειρο</a:t>
            </a:r>
            <a:endParaRPr lang="el-GR" dirty="0"/>
          </a:p>
          <a:p>
            <a:r>
              <a:rPr lang="el-GR" dirty="0" err="1" smtClean="0"/>
              <a:t>Θεσσαλια</a:t>
            </a:r>
            <a:endParaRPr lang="el-GR" dirty="0" smtClean="0"/>
          </a:p>
          <a:p>
            <a:r>
              <a:rPr lang="el-GR" dirty="0" err="1" smtClean="0"/>
              <a:t>Στερεα</a:t>
            </a:r>
            <a:r>
              <a:rPr lang="el-GR" dirty="0" smtClean="0"/>
              <a:t> </a:t>
            </a:r>
            <a:r>
              <a:rPr lang="el-GR" dirty="0" err="1" smtClean="0"/>
              <a:t>Ελλαδα</a:t>
            </a:r>
            <a:endParaRPr lang="el-GR" dirty="0" smtClean="0"/>
          </a:p>
          <a:p>
            <a:r>
              <a:rPr lang="el-GR" dirty="0" err="1" smtClean="0"/>
              <a:t>Πελοποννησος</a:t>
            </a:r>
            <a:endParaRPr lang="el-GR" dirty="0" smtClean="0"/>
          </a:p>
          <a:p>
            <a:r>
              <a:rPr lang="el-GR" dirty="0" err="1" smtClean="0"/>
              <a:t>Κρητη</a:t>
            </a:r>
            <a:endParaRPr lang="el-GR" dirty="0" smtClean="0"/>
          </a:p>
          <a:p>
            <a:r>
              <a:rPr lang="el-GR" dirty="0" err="1" smtClean="0"/>
              <a:t>Νησια</a:t>
            </a:r>
            <a:r>
              <a:rPr lang="el-GR" dirty="0" smtClean="0"/>
              <a:t> του </a:t>
            </a:r>
            <a:r>
              <a:rPr lang="el-GR" dirty="0" err="1" smtClean="0"/>
              <a:t>Αιγεου</a:t>
            </a:r>
            <a:r>
              <a:rPr lang="el-GR" dirty="0" smtClean="0"/>
              <a:t> </a:t>
            </a:r>
            <a:r>
              <a:rPr lang="el-GR" dirty="0" err="1" smtClean="0"/>
              <a:t>Πελαγους</a:t>
            </a:r>
            <a:endParaRPr lang="el-GR" dirty="0" smtClean="0"/>
          </a:p>
          <a:p>
            <a:r>
              <a:rPr lang="el-GR" dirty="0" err="1" smtClean="0"/>
              <a:t>Νησια</a:t>
            </a:r>
            <a:r>
              <a:rPr lang="el-GR" dirty="0" smtClean="0"/>
              <a:t> του </a:t>
            </a:r>
            <a:r>
              <a:rPr lang="el-GR" dirty="0" err="1" smtClean="0"/>
              <a:t>Ιουνιου</a:t>
            </a:r>
            <a:r>
              <a:rPr lang="el-GR" dirty="0" smtClean="0"/>
              <a:t> </a:t>
            </a:r>
            <a:r>
              <a:rPr lang="el-GR" dirty="0" err="1" smtClean="0"/>
              <a:t>πελαγους</a:t>
            </a: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Θράκη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Θράκη απλώνεται ανάμεσα σε 2 μεγάλα ποτάμια: τον Νέστο δυτικά και στον Έβρο  ανατολικά. Είναι ένα </a:t>
            </a:r>
            <a:r>
              <a:rPr lang="el-GR" dirty="0" err="1" smtClean="0"/>
              <a:t>στραυροδόμι</a:t>
            </a:r>
            <a:r>
              <a:rPr lang="el-GR" dirty="0" smtClean="0"/>
              <a:t> </a:t>
            </a:r>
            <a:r>
              <a:rPr lang="el-GR" dirty="0" err="1" smtClean="0"/>
              <a:t>λαων</a:t>
            </a:r>
            <a:r>
              <a:rPr lang="el-GR" dirty="0" smtClean="0"/>
              <a:t> και </a:t>
            </a:r>
            <a:r>
              <a:rPr lang="el-GR" dirty="0" err="1" smtClean="0"/>
              <a:t>πολιτισμόν</a:t>
            </a:r>
            <a:r>
              <a:rPr lang="el-GR" dirty="0" smtClean="0"/>
              <a:t> όπως και </a:t>
            </a:r>
            <a:r>
              <a:rPr lang="el-GR" dirty="0" err="1" smtClean="0"/>
              <a:t>ολη</a:t>
            </a:r>
            <a:r>
              <a:rPr lang="el-GR" dirty="0" smtClean="0"/>
              <a:t> η </a:t>
            </a:r>
            <a:r>
              <a:rPr lang="el-GR" dirty="0" err="1" smtClean="0"/>
              <a:t>Ελαδά</a:t>
            </a:r>
            <a:r>
              <a:rPr lang="el-GR" dirty="0" smtClean="0"/>
              <a:t>. </a:t>
            </a:r>
            <a:endParaRPr lang="el-GR" dirty="0"/>
          </a:p>
        </p:txBody>
      </p:sp>
      <p:pic>
        <p:nvPicPr>
          <p:cNvPr id="9218" name="Picture 2" descr="Θράκη – Γεωγραφία – Κλίμα | Ταξιδεύοντας στην Ελλάδ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28" y="3643314"/>
            <a:ext cx="3810000" cy="32146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0" y="357166"/>
            <a:ext cx="9144000" cy="1000108"/>
          </a:xfrm>
        </p:spPr>
        <p:txBody>
          <a:bodyPr/>
          <a:lstStyle/>
          <a:p>
            <a:r>
              <a:rPr lang="el-GR" dirty="0" smtClean="0"/>
              <a:t>Μακεδονία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0" y="2000240"/>
            <a:ext cx="9144000" cy="3143272"/>
          </a:xfrm>
        </p:spPr>
        <p:txBody>
          <a:bodyPr/>
          <a:lstStyle/>
          <a:p>
            <a:pPr algn="just"/>
            <a:r>
              <a:rPr lang="el-GR" dirty="0"/>
              <a:t> </a:t>
            </a:r>
            <a:r>
              <a:rPr lang="el-GR" dirty="0" smtClean="0"/>
              <a:t>Το όνομα Μακεδονία έχει ρίζα </a:t>
            </a:r>
            <a:r>
              <a:rPr lang="el-GR" dirty="0" err="1" smtClean="0"/>
              <a:t>Ελληνικη</a:t>
            </a:r>
            <a:r>
              <a:rPr lang="el-GR" dirty="0" smtClean="0"/>
              <a:t>. </a:t>
            </a:r>
            <a:r>
              <a:rPr lang="el-GR" dirty="0" err="1" smtClean="0"/>
              <a:t>Μακεδονος</a:t>
            </a:r>
            <a:r>
              <a:rPr lang="el-GR" dirty="0" smtClean="0"/>
              <a:t> η </a:t>
            </a:r>
            <a:r>
              <a:rPr lang="el-GR" dirty="0" err="1" smtClean="0"/>
              <a:t>Μακεδόνος</a:t>
            </a:r>
            <a:r>
              <a:rPr lang="el-GR" dirty="0" smtClean="0"/>
              <a:t> σημαίνει στα αρχαία ελληνικά μακρύς ψηλός. Στην Μακεδονία γεννήθηκε ο Μέγας Αλέξανδρος</a:t>
            </a:r>
            <a:r>
              <a:rPr lang="el-GR" dirty="0"/>
              <a:t>.</a:t>
            </a:r>
            <a:endParaRPr lang="el-GR" dirty="0" smtClean="0"/>
          </a:p>
        </p:txBody>
      </p:sp>
      <p:pic>
        <p:nvPicPr>
          <p:cNvPr id="9218" name="Picture 2" descr="Μακεδονία χαρτης Μακεδονία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500438"/>
            <a:ext cx="3214709" cy="320773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l-GR" dirty="0" smtClean="0"/>
              <a:t>Θεσσαλία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158" y="1142984"/>
            <a:ext cx="8229600" cy="4525963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Λένε ότι, </a:t>
            </a:r>
            <a:r>
              <a:rPr lang="el-GR" sz="2800" dirty="0" err="1" smtClean="0"/>
              <a:t>πρίν</a:t>
            </a:r>
            <a:r>
              <a:rPr lang="el-GR" sz="2800" dirty="0" smtClean="0"/>
              <a:t> από πάρα πολλά χρόνια, στη θέση που βρίσκεται σήμερα η Θεσσαλία υπήρχε μια μεγάλη λίμνη. Ύστερα από κάποιο σεισμό </a:t>
            </a:r>
            <a:r>
              <a:rPr lang="el-GR" sz="2800" dirty="0" err="1" smtClean="0"/>
              <a:t>έγεινε</a:t>
            </a:r>
            <a:r>
              <a:rPr lang="el-GR" sz="2800" dirty="0" smtClean="0"/>
              <a:t> το μεγάλο φαράγγι των </a:t>
            </a:r>
            <a:r>
              <a:rPr lang="el-GR" sz="2800" dirty="0" err="1" smtClean="0"/>
              <a:t>τεμπών</a:t>
            </a:r>
            <a:r>
              <a:rPr lang="el-GR" sz="2800" dirty="0" smtClean="0"/>
              <a:t> και το</a:t>
            </a:r>
            <a:r>
              <a:rPr lang="en-US" sz="2800" dirty="0" smtClean="0"/>
              <a:t> </a:t>
            </a:r>
            <a:r>
              <a:rPr lang="el-GR" sz="2800" dirty="0" err="1" smtClean="0"/>
              <a:t>νερο</a:t>
            </a:r>
            <a:r>
              <a:rPr lang="el-GR" sz="2800" dirty="0" smtClean="0"/>
              <a:t> της λίμνης χύθηκε στη θάλασσα. Έτσι δημιουργήθηκε η πεδιάδα της Θεσσαλίας.</a:t>
            </a:r>
          </a:p>
        </p:txBody>
      </p:sp>
      <p:sp>
        <p:nvSpPr>
          <p:cNvPr id="8196" name="AutoShape 4" descr="Θεσσαλία (Thessaly) | Ανακαλύψτε την πανέμορφη Θεσσαλία | Ηπειρωτική Ελλάδα  | Golden Gree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4" name="Picture 2" descr="Κωνσταντίνος Μπαλτζής - Εκπαιδευτικό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3429000"/>
            <a:ext cx="3429024" cy="328614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2844" y="214290"/>
            <a:ext cx="8686800" cy="1439850"/>
          </a:xfrm>
        </p:spPr>
        <p:txBody>
          <a:bodyPr/>
          <a:lstStyle/>
          <a:p>
            <a:r>
              <a:rPr lang="el-GR" dirty="0" smtClean="0"/>
              <a:t>Ήπειρο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2286016"/>
          </a:xfrm>
        </p:spPr>
        <p:txBody>
          <a:bodyPr/>
          <a:lstStyle/>
          <a:p>
            <a:r>
              <a:rPr lang="el-GR" dirty="0" smtClean="0"/>
              <a:t>Οι άνθρωποι που κατοικούσαν τα αρχαία χρόνια στην Ήπειρο ονομαζόταν Σελλοί ή </a:t>
            </a:r>
            <a:r>
              <a:rPr lang="el-GR" dirty="0" err="1" smtClean="0"/>
              <a:t>Ελλοί</a:t>
            </a:r>
            <a:r>
              <a:rPr lang="el-GR" dirty="0" smtClean="0"/>
              <a:t>. Από αυτούς λέγεται ότι πήραν το όνομα τους οι Έλληνες.  </a:t>
            </a:r>
            <a:endParaRPr lang="el-GR" dirty="0"/>
          </a:p>
        </p:txBody>
      </p:sp>
      <p:pic>
        <p:nvPicPr>
          <p:cNvPr id="4" name="Picture 2" descr="Περιφέρεια Ηπείρου - Βικιπαίδει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2857496"/>
            <a:ext cx="3143272" cy="3759069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Στερεα</a:t>
            </a:r>
            <a:r>
              <a:rPr lang="el-GR" dirty="0" smtClean="0"/>
              <a:t> </a:t>
            </a:r>
            <a:r>
              <a:rPr lang="el-GR" dirty="0" err="1" smtClean="0"/>
              <a:t>Ελλαδα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Στερεά Ελλάδα λέγεται και </a:t>
            </a:r>
            <a:r>
              <a:rPr lang="el-GR" dirty="0" err="1" smtClean="0"/>
              <a:t>Ρόυμελη</a:t>
            </a:r>
            <a:r>
              <a:rPr lang="el-GR" dirty="0" smtClean="0"/>
              <a:t>. Εκεί </a:t>
            </a:r>
            <a:r>
              <a:rPr lang="el-GR" dirty="0" err="1" smtClean="0"/>
              <a:t>βρίκεται</a:t>
            </a:r>
            <a:r>
              <a:rPr lang="el-GR" dirty="0" smtClean="0"/>
              <a:t> η πρωτεύουσα της Ελλάδας, η Αθήνα.</a:t>
            </a:r>
          </a:p>
        </p:txBody>
      </p:sp>
      <p:pic>
        <p:nvPicPr>
          <p:cNvPr id="6146" name="Picture 2" descr="Νομοί Στερεάς Ελλάδας (Sterea Ellada pref Qui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3000372"/>
            <a:ext cx="4124337" cy="364333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el-GR" dirty="0" smtClean="0"/>
              <a:t>Πελοπόννησος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14551"/>
          </a:xfrm>
        </p:spPr>
        <p:txBody>
          <a:bodyPr/>
          <a:lstStyle/>
          <a:p>
            <a:r>
              <a:rPr lang="el-GR" dirty="0" smtClean="0"/>
              <a:t>Η Πελοπόννησος έχει σχήμα πλατανόφυλλου και πήρε το όνομα της από το μυθικό βασιλιάς της Ολυμπίας τον Πέλοπα. Λέγεται και Μοριάς.</a:t>
            </a:r>
          </a:p>
          <a:p>
            <a:endParaRPr lang="el-GR" dirty="0" smtClean="0"/>
          </a:p>
        </p:txBody>
      </p:sp>
      <p:sp>
        <p:nvSpPr>
          <p:cNvPr id="4100" name="AutoShape 4" descr="Πελοπόννησος - Ξενοδοχεία και Ενοικιαζόμενα Δωμάτια - Hotels and Ro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2" name="AutoShape 6" descr="Πελοπόννησος - Ξενοδοχεία και Ενοικιαζόμενα Δωμάτια - Hotels and Ro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4" name="AutoShape 8" descr="Πελοπόννησος - Ξενοδοχεία και Ενοικιαζόμενα Δωμάτια - Hotels and Ro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6" name="AutoShape 10" descr="Πελοπόννησος - Ξενοδοχεία και Ενοικιαζόμενα Δωμάτια - Hotels and Ro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08" name="AutoShape 12" descr="Πελοπόννησος - Ξενοδοχεία και Ενοικιαζόμενα Δωμάτια - Hotels and Room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10" name="AutoShape 14" descr="Πελοπόννησος (Peloponnese) | Ανακαλύψτε την πανέμορφη Πελοπόννησο |  Ηπειρωτική Ελλάδα | Golden Gree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12" name="AutoShape 16" descr="Πελοπόννησος (Peloponnese) | Ανακαλύψτε την πανέμορφη Πελοπόννησο |  Ηπειρωτική Ελλάδα | Golden Gree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sp>
        <p:nvSpPr>
          <p:cNvPr id="4114" name="AutoShape 18" descr="Πελοπόννησος (Peloponnese) | Ανακαλύψτε την πανέμορφη Πελοπόννησο |  Ηπειρωτική Ελλάδα | Golden Gree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4116" name="Picture 20" descr="ΠΕΛΟΠΟΝΝΗΣΟΣ | ΤΑ ΠΑΙΔΙΑ ΤΗΣ ΦΛΟΓΑ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3071810"/>
            <a:ext cx="3333750" cy="35147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Κρήτη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Κρήτη είναι το μεγαλύτερο νησί της Ελλάδας. Βρίσκεται ανάμεσα στην Ευρώπη, την  Ασία και την Ασία και την Αφρική.  Είναι το σταυροδρόμι τριών ηπείρων </a:t>
            </a:r>
            <a:endParaRPr lang="el-GR" dirty="0"/>
          </a:p>
        </p:txBody>
      </p:sp>
      <p:sp>
        <p:nvSpPr>
          <p:cNvPr id="3074" name="AutoShape 2" descr="Κρήτη Χάρτης - Delatolas Express Car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3076" name="Picture 4" descr="Πως διαμορφώνεται ο επιδημιολογικός χάρτης της Κρήτης | Καμπανάκι κινδύνου  από Χαρδαλιά | Kriti24.g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48" y="3714752"/>
            <a:ext cx="3929090" cy="24288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250</TotalTime>
  <Words>290</Words>
  <Application>Microsoft Office PowerPoint</Application>
  <PresentationFormat>Προβολή στην οθόνη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3ο Δημοτικό  Σχολείο  Σίνδου  Τμήμα:Δ1  Θέμα: «Μελέτη περιβάλλοντος»  </vt:lpstr>
      <vt:lpstr>Γεωγραφικα διαμερισματα</vt:lpstr>
      <vt:lpstr>Η Θράκη </vt:lpstr>
      <vt:lpstr>Μακεδονία</vt:lpstr>
      <vt:lpstr>Θεσσαλία</vt:lpstr>
      <vt:lpstr>Ήπειρο</vt:lpstr>
      <vt:lpstr>Στερεα Ελλαδα </vt:lpstr>
      <vt:lpstr>Πελοπόννησος </vt:lpstr>
      <vt:lpstr>Κρήτη</vt:lpstr>
      <vt:lpstr>Τα Νησιά του ιονίου πελάγους</vt:lpstr>
      <vt:lpstr>Τα Νησιά του Αιγαίου  Πελάγους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3ο Δημτικό  Σχολείο  Σίνδου  Τμήμα:Δ1  Θέμα:</dc:title>
  <dc:creator>user</dc:creator>
  <cp:lastModifiedBy>user</cp:lastModifiedBy>
  <cp:revision>38</cp:revision>
  <dcterms:created xsi:type="dcterms:W3CDTF">2021-11-04T07:21:28Z</dcterms:created>
  <dcterms:modified xsi:type="dcterms:W3CDTF">2022-05-05T08:15:39Z</dcterms:modified>
</cp:coreProperties>
</file>