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Πατήστε για μετακίνηση της διαφάνειας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2000" b="0" strike="noStrike" spc="-1"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&lt;κεφαλίδα&gt;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l-GR" sz="1400" b="0" strike="noStrike" spc="-1">
                <a:latin typeface="Times New Roman"/>
              </a:rPr>
              <a:t>&lt;ημερομηνία/ώρα&gt;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l-GR" sz="1400" b="0" strike="noStrike" spc="-1">
                <a:latin typeface="Times New Roman"/>
              </a:rPr>
              <a:t>&lt;υποσέλιδο&gt;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B30D804-27FB-46CE-B7D7-355EF9234BB3}" type="slidenum">
              <a:rPr lang="el-GR" sz="1400" b="0" strike="noStrike" spc="-1">
                <a:latin typeface="Times New Roman"/>
              </a:rPr>
              <a:pPr algn="r"/>
              <a:t>‹#›</a:t>
            </a:fld>
            <a:endParaRPr lang="el-G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l-GR" sz="2000" b="0" strike="noStrike" spc="-1">
              <a:latin typeface="Arial"/>
            </a:endParaRPr>
          </a:p>
        </p:txBody>
      </p:sp>
      <p:sp>
        <p:nvSpPr>
          <p:cNvPr id="165" name="3 - Θέση αριθμού διαφάνειας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1140465-82D2-4A94-9774-33968A489721}" type="slidenum">
              <a:rPr lang="el-GR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l-G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Kλικ για επεξεργασία του τίτλου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23C4235-4F2A-4C54-8B3F-85634D64799C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5/5/2022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D6E70F2-72E9-4B07-974C-8FA0CBCDCEB5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918B5A2-C67E-4676-A34E-BF1FC4B195D9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5/5/2022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18E9A7C-60F0-4C3B-8719-DFAB2C59E74E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l-GR" sz="18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του τίτλου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Kλικ για επεξεργασία του τίτλου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Kλικ για επεξεργασία των στυλ του υποδείγματος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l-GR" sz="2800" b="0" strike="noStrike" spc="-1">
                <a:solidFill>
                  <a:srgbClr val="000000"/>
                </a:solidFill>
                <a:latin typeface="Calibri"/>
              </a:rPr>
              <a:t>Δεύτερου επιπέδου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l-GR" sz="2400" b="0" strike="noStrike" spc="-1">
                <a:solidFill>
                  <a:srgbClr val="000000"/>
                </a:solidFill>
                <a:latin typeface="Calibri"/>
              </a:rPr>
              <a:t>Τρίτου επιπέδου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Τέταρτου επιπέδου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el-GR" sz="2000" b="0" strike="noStrike" spc="-1">
                <a:solidFill>
                  <a:srgbClr val="000000"/>
                </a:solidFill>
                <a:latin typeface="Calibri"/>
              </a:rPr>
              <a:t>Πέμπτου επιπέδου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84022C4-E15F-4750-8F7E-B029E1C40C11}" type="datetime">
              <a:rPr lang="el-G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5/5/2022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DE6F117-25CC-4E1D-9B61-202511E33F18}" type="slidenum">
              <a:rPr lang="el-G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100000">
              <a:srgbClr val="FF7A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1 - Τίτλος"/>
          <p:cNvSpPr txBox="1"/>
          <p:nvPr/>
        </p:nvSpPr>
        <p:spPr>
          <a:xfrm>
            <a:off x="685800" y="476640"/>
            <a:ext cx="7772040" cy="223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3</a:t>
            </a:r>
            <a:r>
              <a:rPr lang="el-GR" sz="4400" b="0" strike="noStrike" spc="-1" baseline="30000">
                <a:solidFill>
                  <a:srgbClr val="000000"/>
                </a:solidFill>
                <a:latin typeface="Calibri"/>
              </a:rPr>
              <a:t>ο</a:t>
            </a: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 Δημοτικό Σχολείο Σίνδου</a:t>
            </a:r>
            <a:r>
              <a:t/>
            </a:r>
            <a:br/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Τμήμα Δ1΄</a:t>
            </a:r>
            <a:r>
              <a:t/>
            </a:r>
            <a:br/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Θέμα: «Τα πολιτεύματα στην Αρχαϊκή Ελλάδα»</a:t>
            </a:r>
          </a:p>
        </p:txBody>
      </p:sp>
      <p:sp>
        <p:nvSpPr>
          <p:cNvPr id="130" name="2 - Υπότιτλος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 dirty="0">
                <a:solidFill>
                  <a:srgbClr val="8B8B8B"/>
                </a:solidFill>
                <a:latin typeface="Calibri"/>
              </a:rPr>
              <a:t>Εργασία των μαθητών:</a:t>
            </a:r>
            <a:endParaRPr lang="el-G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 dirty="0">
                <a:solidFill>
                  <a:srgbClr val="8B8B8B"/>
                </a:solidFill>
                <a:latin typeface="Calibri"/>
              </a:rPr>
              <a:t>Του </a:t>
            </a:r>
            <a:r>
              <a:rPr lang="el-GR" sz="3200" b="0" strike="noStrike" spc="-1" dirty="0" smtClean="0">
                <a:solidFill>
                  <a:srgbClr val="8B8B8B"/>
                </a:solidFill>
                <a:latin typeface="Calibri"/>
              </a:rPr>
              <a:t>Γιώργου</a:t>
            </a:r>
            <a:endParaRPr lang="el-G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8B8B8B"/>
                </a:solidFill>
                <a:latin typeface="Calibri"/>
              </a:rPr>
              <a:t>Του </a:t>
            </a:r>
            <a:r>
              <a:rPr lang="el-GR" sz="3200" b="0" strike="noStrike" spc="-1" smtClean="0">
                <a:solidFill>
                  <a:srgbClr val="8B8B8B"/>
                </a:solidFill>
                <a:latin typeface="Calibri"/>
              </a:rPr>
              <a:t>Λευτέρη</a:t>
            </a:r>
            <a:endParaRPr lang="el-GR" sz="32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100000">
              <a:srgbClr val="0819F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1 - TextBox"/>
          <p:cNvSpPr/>
          <p:nvPr/>
        </p:nvSpPr>
        <p:spPr>
          <a:xfrm>
            <a:off x="251640" y="476640"/>
            <a:ext cx="849672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l-GR" sz="4000" b="1" strike="noStrike" spc="-1">
                <a:solidFill>
                  <a:srgbClr val="000000"/>
                </a:solidFill>
                <a:latin typeface="Calibri"/>
              </a:rPr>
              <a:t>Τα πολιτεύματα στην αρχαϊκή Ελλάδα</a:t>
            </a:r>
            <a:endParaRPr lang="el-GR" sz="4000" b="0" strike="noStrike" spc="-1">
              <a:latin typeface="Arial"/>
            </a:endParaRPr>
          </a:p>
        </p:txBody>
      </p:sp>
      <p:sp>
        <p:nvSpPr>
          <p:cNvPr id="132" name="2 - TextBox"/>
          <p:cNvSpPr/>
          <p:nvPr/>
        </p:nvSpPr>
        <p:spPr>
          <a:xfrm>
            <a:off x="899640" y="1628640"/>
            <a:ext cx="4320000" cy="283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600" b="0" strike="noStrike" spc="-1">
                <a:solidFill>
                  <a:srgbClr val="000000"/>
                </a:solidFill>
                <a:latin typeface="Calibri"/>
              </a:rPr>
              <a:t>Βασιλεία</a:t>
            </a:r>
            <a:endParaRPr lang="el-GR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600" b="0" strike="noStrike" spc="-1">
                <a:solidFill>
                  <a:srgbClr val="000000"/>
                </a:solidFill>
                <a:latin typeface="Calibri"/>
              </a:rPr>
              <a:t>Αριστοκρατία</a:t>
            </a:r>
            <a:endParaRPr lang="el-GR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600" b="0" strike="noStrike" spc="-1">
                <a:solidFill>
                  <a:srgbClr val="000000"/>
                </a:solidFill>
                <a:latin typeface="Calibri"/>
              </a:rPr>
              <a:t>Ολιγαρχία</a:t>
            </a:r>
            <a:endParaRPr lang="el-GR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600" b="0" strike="noStrike" spc="-1">
                <a:solidFill>
                  <a:srgbClr val="000000"/>
                </a:solidFill>
                <a:latin typeface="Calibri"/>
              </a:rPr>
              <a:t>Τυραννίδα</a:t>
            </a:r>
            <a:endParaRPr lang="el-GR" sz="3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l-GR" sz="3600" b="0" strike="noStrike" spc="-1">
                <a:solidFill>
                  <a:srgbClr val="000000"/>
                </a:solidFill>
                <a:latin typeface="Calibri"/>
              </a:rPr>
              <a:t>Δημοκρατία</a:t>
            </a:r>
            <a:endParaRPr lang="el-GR" sz="3600" b="0" strike="noStrike" spc="-1">
              <a:latin typeface="Arial"/>
            </a:endParaRPr>
          </a:p>
        </p:txBody>
      </p:sp>
      <p:sp>
        <p:nvSpPr>
          <p:cNvPr id="133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922A"/>
            </a:gs>
            <a:gs pos="100000">
              <a:srgbClr val="FBE4A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 - Τίτλος"/>
          <p:cNvSpPr txBox="1"/>
          <p:nvPr/>
        </p:nvSpPr>
        <p:spPr>
          <a:xfrm>
            <a:off x="755640" y="69264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Βασιλεία</a:t>
            </a:r>
          </a:p>
        </p:txBody>
      </p:sp>
      <p:sp>
        <p:nvSpPr>
          <p:cNvPr id="135" name="2 - Υπότιτλος"/>
          <p:cNvSpPr txBox="1"/>
          <p:nvPr/>
        </p:nvSpPr>
        <p:spPr>
          <a:xfrm>
            <a:off x="1371600" y="2493000"/>
            <a:ext cx="6400440" cy="1872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8B8B8B"/>
                </a:solidFill>
                <a:latin typeface="Calibri"/>
              </a:rPr>
              <a:t>Ο αρχηγός του κράτους ήταν ο βασιλιάς . Είχε μεγάλη δύναμη και τον σέβονταν όλοι.</a:t>
            </a:r>
            <a:endParaRPr lang="el-GR" sz="3200" b="0" strike="noStrike" spc="-1">
              <a:latin typeface="Arial"/>
            </a:endParaRPr>
          </a:p>
        </p:txBody>
      </p:sp>
      <p:pic>
        <p:nvPicPr>
          <p:cNvPr id="136" name="Picture 2" descr="e-ρόδοτος: Αθήνα: Από τη βασιλεία στην αριστοκρατία - Άσκηση αντιστοίχησης"/>
          <p:cNvPicPr/>
          <p:nvPr/>
        </p:nvPicPr>
        <p:blipFill>
          <a:blip r:embed="rId2" cstate="print"/>
          <a:stretch/>
        </p:blipFill>
        <p:spPr>
          <a:xfrm>
            <a:off x="1403640" y="4028040"/>
            <a:ext cx="6192360" cy="2829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A800"/>
            </a:gs>
            <a:gs pos="100000">
              <a:srgbClr val="8256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1 - Τίτλος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Αριστοκρατία</a:t>
            </a:r>
          </a:p>
        </p:txBody>
      </p:sp>
      <p:sp>
        <p:nvSpPr>
          <p:cNvPr id="138" name="2 - Θέση περιεχομένου"/>
          <p:cNvSpPr txBox="1"/>
          <p:nvPr/>
        </p:nvSpPr>
        <p:spPr>
          <a:xfrm>
            <a:off x="457200" y="1600200"/>
            <a:ext cx="8229240" cy="2044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Η ζωή όμως  άλλαξε και αυτοί που είχαν πολλά     κτήματα οι άριστοι όπως τους λέγαν  , πήραν την εξουσία στα χέρια τους.</a:t>
            </a:r>
          </a:p>
        </p:txBody>
      </p:sp>
      <p:sp>
        <p:nvSpPr>
          <p:cNvPr id="13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Auto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AutoShape 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AutoShape 1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AutoShape 1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AutoShape 1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AutoShape 1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AutoShape 18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AutoShape 20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AutoShape 2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AutoShape 2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26" descr="Ταξίδι στην αρχαία Ελλάδα: Η Σεισάχθεια του Σόλωνα"/>
          <p:cNvPicPr/>
          <p:nvPr/>
        </p:nvPicPr>
        <p:blipFill>
          <a:blip r:embed="rId2" cstate="print"/>
          <a:stretch/>
        </p:blipFill>
        <p:spPr>
          <a:xfrm>
            <a:off x="1691640" y="3329640"/>
            <a:ext cx="6048360" cy="352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1 - Τίτλος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Ολιγαρχία</a:t>
            </a:r>
          </a:p>
        </p:txBody>
      </p:sp>
      <p:sp>
        <p:nvSpPr>
          <p:cNvPr id="153" name="2 - Θέση περιεχομένου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Οι πλούσιοι , νιώθοντας πιο ισχυροί πέτυχαν να πάρουν την εξουσία από τους ευγενείς. Το πολίτευμα ονομάστηκε ολιγαρχικό.</a:t>
            </a:r>
          </a:p>
        </p:txBody>
      </p:sp>
      <p:pic>
        <p:nvPicPr>
          <p:cNvPr id="154" name="Picture 2" descr="Ο Αριστοτέλης, η ολιγαρχία και το πέρασμα στην τυραννία"/>
          <p:cNvPicPr/>
          <p:nvPr/>
        </p:nvPicPr>
        <p:blipFill>
          <a:blip r:embed="rId3" cstate="print"/>
          <a:stretch/>
        </p:blipFill>
        <p:spPr>
          <a:xfrm>
            <a:off x="1835640" y="3573000"/>
            <a:ext cx="6336360" cy="328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1 - Τίτλος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Τυραννίδα</a:t>
            </a:r>
          </a:p>
        </p:txBody>
      </p:sp>
      <p:sp>
        <p:nvSpPr>
          <p:cNvPr id="156" name="2 - Θέση περιεχομένου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Σε διάφορες πόλεις εκμεταλλεύτηκαν άνθρωποι που είχαν μεγάλες φιλοδοξίες . Κατάφεραν να κερδίσουν την εμπιστοσύνη του λαού και έτσι έγιναν τύραννοι</a:t>
            </a:r>
          </a:p>
        </p:txBody>
      </p:sp>
      <p:sp>
        <p:nvSpPr>
          <p:cNvPr id="157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Picture 6" descr="Η τυραννία της Ελλάδας επί της Γερμανίας | Κοινωνία &amp;amp; Πολιτισμός | DW |  16.09.2011"/>
          <p:cNvPicPr/>
          <p:nvPr/>
        </p:nvPicPr>
        <p:blipFill>
          <a:blip r:embed="rId3" cstate="print"/>
          <a:stretch/>
        </p:blipFill>
        <p:spPr>
          <a:xfrm>
            <a:off x="1979640" y="3581280"/>
            <a:ext cx="6120360" cy="32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1 - Τίτλος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0" strike="noStrike" spc="-1">
                <a:solidFill>
                  <a:srgbClr val="000000"/>
                </a:solidFill>
                <a:latin typeface="Calibri"/>
              </a:rPr>
              <a:t>Δημοκρατία</a:t>
            </a:r>
          </a:p>
        </p:txBody>
      </p:sp>
      <p:sp>
        <p:nvSpPr>
          <p:cNvPr id="161" name="2 - Θέση περιεχομένου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l-GR" sz="3200" b="0" strike="noStrike" spc="-1">
                <a:solidFill>
                  <a:srgbClr val="000000"/>
                </a:solidFill>
                <a:latin typeface="Calibri"/>
              </a:rPr>
              <a:t>Στην δημοκρατία είχε την εξουσία ο λαός και  όλες οι αποφάσεις που έπαιρναν ήταν με βάση του έτσι το πολίτευμα έγινε δημοκρατικό.</a:t>
            </a:r>
          </a:p>
        </p:txBody>
      </p:sp>
      <p:pic>
        <p:nvPicPr>
          <p:cNvPr id="162" name="Picture 2" descr="Η Δημοκρατία στην Αρχαία Ελλάδα - Flowmagazine"/>
          <p:cNvPicPr/>
          <p:nvPr/>
        </p:nvPicPr>
        <p:blipFill>
          <a:blip r:embed="rId3" cstate="print"/>
          <a:stretch/>
        </p:blipFill>
        <p:spPr>
          <a:xfrm>
            <a:off x="1115640" y="3573000"/>
            <a:ext cx="6912360" cy="304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132</Words>
  <Application>Microsoft Office PowerPoint</Application>
  <PresentationFormat>Προβολή στην οθόνη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3ο Δημοτικό Σχολείο Σίνδου Τμήμα Δ1΄ Θέμα: «Τα πολιτεύματα στην Αρχα</dc:title>
  <dc:creator>user</dc:creator>
  <cp:lastModifiedBy>user</cp:lastModifiedBy>
  <cp:revision>18</cp:revision>
  <dcterms:created xsi:type="dcterms:W3CDTF">2021-11-04T07:23:33Z</dcterms:created>
  <dcterms:modified xsi:type="dcterms:W3CDTF">2022-05-05T08:18:17Z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Προβολή στην οθόνη (4:3)</vt:lpwstr>
  </property>
  <property fmtid="{D5CDD505-2E9C-101B-9397-08002B2CF9AE}" pid="4" name="Slides">
    <vt:i4>7</vt:i4>
  </property>
</Properties>
</file>