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E6BF4-C6BA-49FF-9B1A-F9D182FC6335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E2F2-9AB6-4FB6-A423-8068A9F6D78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E2F2-9AB6-4FB6-A423-8068A9F6D78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475A-A90E-4C61-9467-8757447ED8A1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6B67-3B38-4954-96BC-D97D9193B2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1944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3o </a:t>
            </a:r>
            <a:r>
              <a:rPr lang="el-GR" dirty="0" smtClean="0"/>
              <a:t>Δημοτικό Σχολείο </a:t>
            </a:r>
            <a:r>
              <a:rPr lang="el-GR" dirty="0" err="1" smtClean="0"/>
              <a:t>Σίνδου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Τμήμα: Δ1</a:t>
            </a:r>
            <a:br>
              <a:rPr lang="el-GR" dirty="0" smtClean="0"/>
            </a:br>
            <a:r>
              <a:rPr lang="el-GR" dirty="0" smtClean="0"/>
              <a:t>θέμα: «Γεωγραφικά διαμερίσματα»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5292080" cy="1944216"/>
          </a:xfrm>
        </p:spPr>
        <p:txBody>
          <a:bodyPr/>
          <a:lstStyle/>
          <a:p>
            <a:r>
              <a:rPr lang="el-GR" dirty="0" smtClean="0"/>
              <a:t>Εργασία  των μαθητριών :</a:t>
            </a:r>
          </a:p>
          <a:p>
            <a:r>
              <a:rPr lang="el-GR" dirty="0" smtClean="0"/>
              <a:t>Ειρήνης</a:t>
            </a:r>
            <a:endParaRPr lang="el-GR" dirty="0" smtClean="0"/>
          </a:p>
          <a:p>
            <a:r>
              <a:rPr lang="el-GR" dirty="0" smtClean="0"/>
              <a:t>Βιργινίας</a:t>
            </a:r>
            <a:endParaRPr lang="el-GR" dirty="0"/>
          </a:p>
        </p:txBody>
      </p:sp>
      <p:pic>
        <p:nvPicPr>
          <p:cNvPr id="12290" name="Picture 2" descr="Το σχολείο μας – 3ο Δημοτικό Σχολείο Σίνδ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38354"/>
            <a:ext cx="5725571" cy="28196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Ιόνιο Πέλαγος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Ιόνιο Πέλαγος έχει 7 νησιά για αυτό ονομάζεται και </a:t>
            </a:r>
            <a:r>
              <a:rPr lang="el-GR" dirty="0" err="1" smtClean="0"/>
              <a:t>επτάνησα</a:t>
            </a:r>
            <a:r>
              <a:rPr lang="el-GR" dirty="0" smtClean="0"/>
              <a:t> σε ένα από αυτά τα νησιά γεννήθηκε ο Διονύσιος Σολωμός.</a:t>
            </a:r>
            <a:endParaRPr lang="el-GR" dirty="0"/>
          </a:p>
        </p:txBody>
      </p:sp>
      <p:pic>
        <p:nvPicPr>
          <p:cNvPr id="2050" name="Picture 2" descr="Το Ιόνιο Πέλαγος – GreekVoy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46090"/>
            <a:ext cx="6474693" cy="3611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Αιγαίο Πέλαγος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νησιά του Αιγαίου Πελάγους είναι οι  Κυκλάδες, τα Δωδεκάνησα και τα νησιά του Ανατολικού Αιγαίου.</a:t>
            </a:r>
            <a:endParaRPr lang="el-GR" dirty="0"/>
          </a:p>
        </p:txBody>
      </p:sp>
      <p:pic>
        <p:nvPicPr>
          <p:cNvPr id="3074" name="Picture 2" descr="ΑΙΓΑΙΟ ΠΕΛΑΓ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104456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γεωγραφικά διαμερίσματα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Θράκη</a:t>
            </a:r>
          </a:p>
          <a:p>
            <a:r>
              <a:rPr lang="el-GR" dirty="0" smtClean="0"/>
              <a:t>Μακεδονία</a:t>
            </a:r>
          </a:p>
          <a:p>
            <a:r>
              <a:rPr lang="el-GR" dirty="0" smtClean="0"/>
              <a:t>Ήπειρος</a:t>
            </a:r>
          </a:p>
          <a:p>
            <a:r>
              <a:rPr lang="el-GR" dirty="0" smtClean="0"/>
              <a:t>Θεσσαλία</a:t>
            </a:r>
          </a:p>
          <a:p>
            <a:r>
              <a:rPr lang="el-GR" dirty="0" smtClean="0"/>
              <a:t>Στερεά  Ελλάδα</a:t>
            </a:r>
          </a:p>
          <a:p>
            <a:r>
              <a:rPr lang="el-GR" dirty="0" smtClean="0"/>
              <a:t>Πελοπόννησος</a:t>
            </a:r>
          </a:p>
          <a:p>
            <a:r>
              <a:rPr lang="el-GR" dirty="0" smtClean="0"/>
              <a:t>Νησιά  Αιγαίου  Πελάγους</a:t>
            </a:r>
          </a:p>
          <a:p>
            <a:r>
              <a:rPr lang="el-GR" dirty="0" smtClean="0"/>
              <a:t>Νησιά  </a:t>
            </a:r>
            <a:r>
              <a:rPr lang="el-GR" dirty="0" err="1" smtClean="0"/>
              <a:t>Ιοννίου</a:t>
            </a:r>
            <a:r>
              <a:rPr lang="el-GR" dirty="0" smtClean="0"/>
              <a:t> Πελάγους</a:t>
            </a:r>
          </a:p>
          <a:p>
            <a:r>
              <a:rPr lang="el-GR" dirty="0" smtClean="0"/>
              <a:t>Κρήτη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ΘΡΑΚΗ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Θράκη  απλώνεται  ανάμεσα  σε δύο μεγάλα  </a:t>
            </a:r>
            <a:r>
              <a:rPr lang="el-GR" dirty="0" err="1" smtClean="0"/>
              <a:t>ποτάμια:τον</a:t>
            </a:r>
            <a:r>
              <a:rPr lang="el-GR" dirty="0" smtClean="0"/>
              <a:t> Νέστο και τον Έβρο</a:t>
            </a:r>
            <a:endParaRPr lang="el-GR" dirty="0"/>
          </a:p>
        </p:txBody>
      </p:sp>
      <p:pic>
        <p:nvPicPr>
          <p:cNvPr id="9218" name="Picture 2" descr="Χάρτης Ανατολικής Μακ Θράκ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496944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Μακεδονία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Η Μακεδονία έχει ρίζα ελληνική. </a:t>
            </a:r>
            <a:r>
              <a:rPr lang="el-GR" dirty="0" err="1" smtClean="0"/>
              <a:t>Μακεδανός</a:t>
            </a:r>
            <a:r>
              <a:rPr lang="el-GR" dirty="0" smtClean="0"/>
              <a:t>  σημαίνει στα αρχαία </a:t>
            </a:r>
            <a:r>
              <a:rPr lang="el-GR" dirty="0" err="1" smtClean="0"/>
              <a:t>ελληνηκά</a:t>
            </a:r>
            <a:r>
              <a:rPr lang="el-GR" dirty="0" smtClean="0"/>
              <a:t> </a:t>
            </a:r>
            <a:r>
              <a:rPr lang="el-GR" dirty="0" err="1" smtClean="0"/>
              <a:t>μακρής</a:t>
            </a:r>
            <a:r>
              <a:rPr lang="el-GR" dirty="0" smtClean="0"/>
              <a:t> και ψηλός. Στη Μακεδονία γεννήθηκε ο Μέγας Αλέξανδρος.</a:t>
            </a:r>
            <a:endParaRPr lang="el-GR" dirty="0"/>
          </a:p>
        </p:txBody>
      </p:sp>
      <p:sp>
        <p:nvSpPr>
          <p:cNvPr id="8194" name="AutoShape 2" descr="pempti-2: ΓΕΩΦΥΣΙΚΟΣ -ΠΟΛΙΤΙΚΟΣ ΧΑΡΤΗΣ ΜΑΚΕΔΟΝ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96" name="AutoShape 4" descr="pempti-2: ΓΕΩΦΥΣΙΚΟΣ -ΠΟΛΙΤΙΚΟΣ ΧΑΡΤΗΣ ΜΑΚΕΔΟΝ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98" name="AutoShape 6" descr="pempti-2: ΓΕΩΦΥΣΙΚΟΣ -ΠΟΛΙΤΙΚΟΣ ΧΑΡΤΗΣ ΜΑΚΕΔΟΝ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00" name="AutoShape 8" descr="ar-IDEA - αρΙΔΕΑ - αριδαία - ΑΡΙΔΑΙΑ: ΧΑΡΤΗΣ ΚΕΝΤΡΙΚΗΣ ΜΑΚΕΔΟΝ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02" name="AutoShape 10" descr="pempti-2: ΓΕΩΦΥΣΙΚΟΣ -ΠΟΛΙΤΙΚΟΣ ΧΑΡΤΗΣ ΜΑΚΕΔΟΝ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2" descr="pempti-2: ΓΕΩΦΥΣΙΚΟΣ -ΠΟΛΙΤΙΚΟΣ ΧΑΡΤΗΣ ΜΑΚΕΔΟΝ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Picture 4" descr="pempti-2: ΓΕΩΦΥΣΙΚΟΣ -ΠΟΛΙΤΙΚΟΣ ΧΑΡΤΗΣ ΜΑΚΕΔΟΝΙ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878497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Θεσσαλία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Λένε </a:t>
            </a:r>
            <a:r>
              <a:rPr lang="el-GR" dirty="0" err="1" smtClean="0"/>
              <a:t>ότι,πριν</a:t>
            </a:r>
            <a:r>
              <a:rPr lang="el-GR" dirty="0" smtClean="0"/>
              <a:t> από πάρα πολλά χρόνια, στη θέση της </a:t>
            </a:r>
            <a:r>
              <a:rPr lang="el-GR" dirty="0" err="1" smtClean="0"/>
              <a:t>θεσσαλίας</a:t>
            </a:r>
            <a:r>
              <a:rPr lang="el-GR" dirty="0" smtClean="0"/>
              <a:t> υπήρχε μια μεγάλη λίμνη.</a:t>
            </a:r>
            <a:endParaRPr lang="el-GR" dirty="0"/>
          </a:p>
        </p:txBody>
      </p:sp>
      <p:pic>
        <p:nvPicPr>
          <p:cNvPr id="7170" name="Picture 2" descr="Χάρτης Περιφέρειας Θεσσαλίας (Καλλικράτης) :: nikostsaknaki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13272"/>
            <a:ext cx="6379468" cy="4061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Ήπειρος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άνθρωποι που κατοικούσαν παλιά στην Ήπειρο ονομαζόταν </a:t>
            </a:r>
            <a:r>
              <a:rPr lang="el-GR" dirty="0" err="1" smtClean="0"/>
              <a:t>Ελλοί</a:t>
            </a:r>
            <a:r>
              <a:rPr lang="el-GR" dirty="0" smtClean="0"/>
              <a:t>. Από εκείνους πήραμε το όνομα μας.</a:t>
            </a:r>
            <a:endParaRPr lang="el-GR" dirty="0"/>
          </a:p>
        </p:txBody>
      </p:sp>
      <p:pic>
        <p:nvPicPr>
          <p:cNvPr id="6146" name="Picture 2" descr="Περιφέρεια Ηπείρου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4896544" cy="4221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Στερεά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Στερεά Ελλάδα λέγετε και Ρούμελη. Εκεί βρίσκεται η Αθήνα.</a:t>
            </a:r>
            <a:endParaRPr lang="el-GR" dirty="0"/>
          </a:p>
        </p:txBody>
      </p:sp>
      <p:pic>
        <p:nvPicPr>
          <p:cNvPr id="5122" name="Picture 2" descr="Χάρτης της Ελλάδος, του 1865 | ΑΡΧΕΙΟΝ ΠΟΛΙΤΙΣΜ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792088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Πελοπόννησος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Πελοπόννησος έχει σχήμα πλατανόφυλλου και το  όνομα της το πήρε από το μυθικό βασιλιά της Ολυμπίας τον Πέλοπα.</a:t>
            </a:r>
            <a:endParaRPr lang="el-GR" dirty="0"/>
          </a:p>
        </p:txBody>
      </p:sp>
      <p:pic>
        <p:nvPicPr>
          <p:cNvPr id="4098" name="Picture 2" descr="Χάρτης Πελοποννήσου (Καλλικράτης) :: nikostsaknaki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6192688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Κρήτη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Κρήτη είναι το μεγαλύτερο νησί της Ελλάδας. Βρίσκεται ανάμεσα στην </a:t>
            </a:r>
            <a:r>
              <a:rPr lang="el-GR" dirty="0" err="1" smtClean="0"/>
              <a:t>Ευρώπη,την</a:t>
            </a:r>
            <a:r>
              <a:rPr lang="el-GR" dirty="0" smtClean="0"/>
              <a:t> Ασία και την Αφρική.</a:t>
            </a:r>
            <a:endParaRPr lang="el-GR" dirty="0"/>
          </a:p>
        </p:txBody>
      </p:sp>
      <p:pic>
        <p:nvPicPr>
          <p:cNvPr id="3074" name="Picture 2" descr="Χάρτης Νομού Ηρακλείου - Οδικοί Χάρτες Νομών Ελλάδας | mykosmo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7620000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198</Words>
  <Application>Microsoft Office PowerPoint</Application>
  <PresentationFormat>Προβολή στην οθόνη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3o Δημοτικό Σχολείο Σίνδου  Τμήμα: Δ1 θέμα: «Γεωγραφικά διαμερίσματα»</vt:lpstr>
      <vt:lpstr>Τα γεωγραφικά διαμερίσματα</vt:lpstr>
      <vt:lpstr>ΘΡΑΚΗ</vt:lpstr>
      <vt:lpstr>Μακεδονία</vt:lpstr>
      <vt:lpstr>Θεσσαλία</vt:lpstr>
      <vt:lpstr>Ήπειρος</vt:lpstr>
      <vt:lpstr>Στερεά Ελλάδα</vt:lpstr>
      <vt:lpstr>Πελοπόννησος</vt:lpstr>
      <vt:lpstr>Κρήτη </vt:lpstr>
      <vt:lpstr>Ιόνιο Πέλαγος</vt:lpstr>
      <vt:lpstr>Αιγαίο Πέλαγος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3o Δημοτικό Σχολείο Σίνδου  Τμήμα</dc:title>
  <dc:creator>user</dc:creator>
  <cp:lastModifiedBy>user</cp:lastModifiedBy>
  <cp:revision>27</cp:revision>
  <dcterms:created xsi:type="dcterms:W3CDTF">2021-11-04T07:20:41Z</dcterms:created>
  <dcterms:modified xsi:type="dcterms:W3CDTF">2022-05-05T08:16:10Z</dcterms:modified>
</cp:coreProperties>
</file>