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3" d="100"/>
          <a:sy n="83" d="100"/>
        </p:scale>
        <p:origin x="-143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7A7CB-29E9-4F9D-84DE-13F6B3255251}" type="datetimeFigureOut">
              <a:rPr lang="el-GR" smtClean="0"/>
              <a:pPr/>
              <a:t>4/5/2022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7C7E2-7FF2-4119-B042-2A9BB8294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990656" cy="230425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3</a:t>
            </a:r>
            <a:r>
              <a:rPr lang="el-GR" baseline="30000" dirty="0" smtClean="0"/>
              <a:t>ο</a:t>
            </a:r>
            <a:r>
              <a:rPr lang="el-GR" dirty="0" smtClean="0"/>
              <a:t>  Δημοτικό  Σχολείο  </a:t>
            </a:r>
            <a:r>
              <a:rPr lang="el-GR" dirty="0" err="1" smtClean="0"/>
              <a:t>Σίνδου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Τμήμα:Δ2</a:t>
            </a:r>
            <a:br>
              <a:rPr lang="el-GR" dirty="0" smtClean="0"/>
            </a:br>
            <a:r>
              <a:rPr lang="el-GR" dirty="0" smtClean="0"/>
              <a:t>Θέμα</a:t>
            </a:r>
            <a:r>
              <a:rPr lang="el-GR" dirty="0" smtClean="0">
                <a:sym typeface="Wingdings" pitchFamily="2" charset="2"/>
              </a:rPr>
              <a:t>: «Τα  πολιτεύματα  στην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l-GR" dirty="0" smtClean="0">
                <a:sym typeface="Wingdings" pitchFamily="2" charset="2"/>
              </a:rPr>
              <a:t>αρχαϊκή   Ελλάδα» 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31640" y="3356992"/>
            <a:ext cx="6400800" cy="1752600"/>
          </a:xfrm>
        </p:spPr>
        <p:txBody>
          <a:bodyPr/>
          <a:lstStyle/>
          <a:p>
            <a:r>
              <a:rPr lang="el-GR" dirty="0" smtClean="0"/>
              <a:t>Εργασία  των  μαθητριών  </a:t>
            </a:r>
          </a:p>
          <a:p>
            <a:r>
              <a:rPr lang="el-GR" dirty="0" smtClean="0"/>
              <a:t>Ανδρονίκης  </a:t>
            </a:r>
          </a:p>
          <a:p>
            <a:r>
              <a:rPr lang="el-GR" smtClean="0"/>
              <a:t>Ειρήνης</a:t>
            </a:r>
            <a:endParaRPr lang="el-GR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  πολιτεύματα  στην  αρχαϊκή  </a:t>
            </a:r>
            <a:br>
              <a:rPr lang="el-GR" dirty="0" smtClean="0"/>
            </a:br>
            <a:r>
              <a:rPr lang="el-GR" dirty="0" smtClean="0"/>
              <a:t>Ελλάδα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290892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Βασιλεία</a:t>
            </a:r>
          </a:p>
          <a:p>
            <a:r>
              <a:rPr lang="el-GR" dirty="0" smtClean="0"/>
              <a:t>Αριστοκρατία</a:t>
            </a:r>
          </a:p>
          <a:p>
            <a:r>
              <a:rPr lang="el-GR" dirty="0" smtClean="0"/>
              <a:t>Ολιγαρχία</a:t>
            </a:r>
          </a:p>
          <a:p>
            <a:r>
              <a:rPr lang="el-GR" dirty="0" smtClean="0"/>
              <a:t>Τυραννία</a:t>
            </a:r>
          </a:p>
          <a:p>
            <a:r>
              <a:rPr lang="el-GR" dirty="0" smtClean="0"/>
              <a:t>Δημοκρατία</a:t>
            </a:r>
            <a:endParaRPr lang="el-GR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Βασιλεία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96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Τον  παλιό  καιρό,  αρχηγός  του  κράτους  ήταν  ο βασιλιάς.</a:t>
            </a:r>
            <a:r>
              <a:rPr lang="en-US" sz="2400" dirty="0" smtClean="0"/>
              <a:t> </a:t>
            </a:r>
            <a:r>
              <a:rPr lang="el-GR" sz="2400" dirty="0" smtClean="0"/>
              <a:t>Είχε  μεγάλη  δύναμη  και  τον  σέβονταν  όλοι. </a:t>
            </a:r>
            <a:endParaRPr lang="el-GR" sz="2400" dirty="0"/>
          </a:p>
        </p:txBody>
      </p:sp>
      <p:pic>
        <p:nvPicPr>
          <p:cNvPr id="5122" name="Picture 2" descr="6. Τα Πολιτεύματα στην αρχαϊκή Ελλάδ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636912"/>
            <a:ext cx="2781300" cy="3695701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r>
              <a:rPr lang="el-GR" dirty="0" smtClean="0"/>
              <a:t>Αριστοκρατία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32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Η  ζωή  όμως  άλλαξε  και  ο  κόσμος  συγκεντρώνονταν  στις  πόλεις.</a:t>
            </a:r>
            <a:r>
              <a:rPr lang="en-US" sz="2400" dirty="0" smtClean="0"/>
              <a:t> </a:t>
            </a:r>
            <a:r>
              <a:rPr lang="el-GR" sz="2400" dirty="0" smtClean="0"/>
              <a:t>Κάποιοι  που  είχαν  πολλά  κτήματα,</a:t>
            </a:r>
            <a:r>
              <a:rPr lang="en-US" sz="2400" dirty="0" smtClean="0"/>
              <a:t> </a:t>
            </a:r>
            <a:r>
              <a:rPr lang="el-GR" sz="2400" dirty="0" smtClean="0"/>
              <a:t>οι  άριστοι,</a:t>
            </a:r>
            <a:r>
              <a:rPr lang="en-US" sz="2400" dirty="0" smtClean="0"/>
              <a:t> </a:t>
            </a:r>
            <a:r>
              <a:rPr lang="el-GR" sz="2400" dirty="0" smtClean="0"/>
              <a:t>όπως  τους  έλεγαν,</a:t>
            </a:r>
            <a:r>
              <a:rPr lang="en-US" sz="2400" dirty="0" smtClean="0"/>
              <a:t> </a:t>
            </a:r>
            <a:r>
              <a:rPr lang="el-GR" sz="2400" dirty="0" smtClean="0"/>
              <a:t>παραμέρισαν  τον  βασιλιά  και  πήραν  την  εξουσία  στα  χέρια  τους.</a:t>
            </a:r>
            <a:r>
              <a:rPr lang="en-US" sz="2400" dirty="0" smtClean="0"/>
              <a:t> </a:t>
            </a:r>
            <a:r>
              <a:rPr lang="el-GR" sz="2400" dirty="0" smtClean="0"/>
              <a:t>Το  πολίτευμα  τότε  έγινε  αριστοκρατικό.</a:t>
            </a:r>
            <a:endParaRPr lang="el-GR" sz="2400" dirty="0"/>
          </a:p>
        </p:txBody>
      </p:sp>
      <p:sp>
        <p:nvSpPr>
          <p:cNvPr id="4098" name="AutoShape 2" descr="6. Τα Πολιτεύματα στην αρχαϊκή Ελλάδ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4100" name="Picture 4" descr="6. Τα Πολιτεύματα στην αρχαϊκή Ελλάδ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356992"/>
            <a:ext cx="3240360" cy="3068960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Ολιγαρχία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68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Η  ανάπτυξη  του  εμπορίου  έδωσε  την  ευκαιρία  σε  αρκετούς  ανθρώπους  να  πλουτίσουν.</a:t>
            </a:r>
            <a:r>
              <a:rPr lang="en-US" sz="2400" dirty="0" smtClean="0"/>
              <a:t> </a:t>
            </a:r>
            <a:r>
              <a:rPr lang="el-GR" sz="2400" dirty="0" smtClean="0"/>
              <a:t>Οι  πλούσιοι,</a:t>
            </a:r>
            <a:r>
              <a:rPr lang="en-US" sz="2400" dirty="0" smtClean="0"/>
              <a:t> </a:t>
            </a:r>
            <a:r>
              <a:rPr lang="el-GR" sz="2400" dirty="0" err="1" smtClean="0"/>
              <a:t>νιώθωντας</a:t>
            </a:r>
            <a:r>
              <a:rPr lang="el-GR" sz="2400" dirty="0" smtClean="0"/>
              <a:t>  πιο  ισχυροί,</a:t>
            </a:r>
            <a:r>
              <a:rPr lang="en-US" sz="2400" dirty="0" smtClean="0"/>
              <a:t> </a:t>
            </a:r>
            <a:r>
              <a:rPr lang="el-GR" sz="2400" dirty="0" smtClean="0"/>
              <a:t>πέτυχαν  να  πάρουν  την  εξουσία  από  τους  ευγενείς.</a:t>
            </a:r>
            <a:r>
              <a:rPr lang="en-US" sz="2400" dirty="0" smtClean="0"/>
              <a:t> </a:t>
            </a:r>
            <a:r>
              <a:rPr lang="el-GR" sz="2400" dirty="0" smtClean="0"/>
              <a:t>Το  πολίτευμα   ονομάστηκε  ολιγαρχικό,  γιατί  αυτοί   που  κυβερνούσαν  ήταν  λίγοι. </a:t>
            </a:r>
            <a:endParaRPr lang="el-GR" sz="2400" dirty="0"/>
          </a:p>
        </p:txBody>
      </p:sp>
      <p:pic>
        <p:nvPicPr>
          <p:cNvPr id="3074" name="Picture 2" descr="Μυστική συνάντηση στην Αθήνα | Πεμπτουσί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717032"/>
            <a:ext cx="3810000" cy="268605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Τυραννία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3024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Από  την  άλλη  πλευρά  ο  λαός  είχε  πολλά  παράπονα  και  συχνά  γίνονταν  ταραχές.</a:t>
            </a:r>
            <a:r>
              <a:rPr lang="en-US" sz="2400" dirty="0" smtClean="0"/>
              <a:t> </a:t>
            </a:r>
            <a:r>
              <a:rPr lang="el-GR" sz="2400" dirty="0" smtClean="0"/>
              <a:t>Την  άσχημη  αυτή  κατάσταση  σε  διάφορες  πόλεις  εκμεταλλεύτηκαν  άνθρωποι  που  είχαν  μεγάλες  φιλοδοξίες.</a:t>
            </a:r>
            <a:r>
              <a:rPr lang="en-US" sz="2400" dirty="0" smtClean="0"/>
              <a:t> </a:t>
            </a:r>
            <a:r>
              <a:rPr lang="el-GR" sz="2400" dirty="0" smtClean="0"/>
              <a:t>Κατάφεραν  να  κερδίσουν  την  εμπιστοσύνη  του  λαού και  με τη βοήθειά  του  έγιναν  τύραννοι. Στο  τυραννικό  πολίτευμα  αυτός  που  κυβερνούσε  δεν  έδινε  λόγο  σε  κανέναν  για   </a:t>
            </a:r>
            <a:r>
              <a:rPr lang="el-GR" sz="2400" dirty="0" err="1" smtClean="0"/>
              <a:t>ό,τι</a:t>
            </a:r>
            <a:r>
              <a:rPr lang="el-GR" sz="2400" dirty="0" smtClean="0"/>
              <a:t>   έκανε.</a:t>
            </a:r>
            <a:endParaRPr lang="el-GR" sz="2400" dirty="0"/>
          </a:p>
        </p:txBody>
      </p:sp>
      <p:pic>
        <p:nvPicPr>
          <p:cNvPr id="2050" name="Picture 2" descr="Η Τυρανία στη Αρχαία Ελλάδα: Το οικοδομικό πρόγραμμα του Πεισίστρατου στην  περιοχή του Ιλισού-του Δημήτρη Αντώνενα - SOLidarity Web Radi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365104"/>
            <a:ext cx="4611174" cy="2325093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Δημοκρατία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30529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Τα  προβλήματα  όμως  παρέμεναν.</a:t>
            </a:r>
            <a:r>
              <a:rPr lang="en-US" sz="2400" dirty="0" smtClean="0"/>
              <a:t> </a:t>
            </a:r>
            <a:r>
              <a:rPr lang="el-GR" sz="2400" dirty="0" smtClean="0"/>
              <a:t>Οι  περισσότεροι  δεν  είχαν  χωράφια  για  να  καλλιεργήσουν  και  είχαν  πολλά  </a:t>
            </a:r>
            <a:r>
              <a:rPr lang="el-GR" sz="2400" dirty="0" err="1" smtClean="0"/>
              <a:t>χρέη.Σε</a:t>
            </a:r>
            <a:r>
              <a:rPr lang="el-GR" sz="2400" dirty="0" smtClean="0"/>
              <a:t>  πολλές  πόλεις  έκαναν  επαναστάσεις  και  έδιωξαν  τους  </a:t>
            </a:r>
            <a:r>
              <a:rPr lang="el-GR" sz="2400" dirty="0" err="1" smtClean="0"/>
              <a:t>τυράννους.Οι</a:t>
            </a:r>
            <a:r>
              <a:rPr lang="el-GR" sz="2400" dirty="0" smtClean="0"/>
              <a:t>  αλλαγές  συνεχίζονταν  και  οι  άνθρωποι  αγωνίζονταν  να  ζήσουν  </a:t>
            </a:r>
            <a:r>
              <a:rPr lang="el-GR" sz="2400" dirty="0" err="1" smtClean="0"/>
              <a:t>καλύτερα.Στην</a:t>
            </a:r>
            <a:r>
              <a:rPr lang="el-GR" sz="2400" dirty="0" smtClean="0"/>
              <a:t>  Αθήνα  σιγά  σιγά  έπαιρνε  την  εξουσία  ο  </a:t>
            </a:r>
            <a:r>
              <a:rPr lang="el-GR" sz="2400" dirty="0" err="1" smtClean="0"/>
              <a:t>λαός.Το</a:t>
            </a:r>
            <a:r>
              <a:rPr lang="el-GR" sz="2400" dirty="0" smtClean="0"/>
              <a:t>  πολίτευμα  γινόταν  δημοκρατικό.</a:t>
            </a:r>
            <a:endParaRPr lang="el-GR" sz="2400" dirty="0"/>
          </a:p>
        </p:txBody>
      </p:sp>
      <p:pic>
        <p:nvPicPr>
          <p:cNvPr id="1026" name="Picture 2" descr="Η Δημοκρατία στην Αρχαία Ελλάδα - Flowmagaz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933056"/>
            <a:ext cx="4366029" cy="2736304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228</Words>
  <Application>Microsoft Office PowerPoint</Application>
  <PresentationFormat>Προβολή στην οθόνη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3ο  Δημοτικό  Σχολείο  Σίνδου Τμήμα:Δ2 Θέμα: «Τα  πολιτεύματα  στην αρχαϊκή   Ελλάδα»  </vt:lpstr>
      <vt:lpstr>Τα  πολιτεύματα  στην  αρχαϊκή   Ελλάδα</vt:lpstr>
      <vt:lpstr>Βασιλεία</vt:lpstr>
      <vt:lpstr>Αριστοκρατία</vt:lpstr>
      <vt:lpstr>Ολιγαρχία</vt:lpstr>
      <vt:lpstr>Τυραννία</vt:lpstr>
      <vt:lpstr>Δημοκρατία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3ο  Δημοτικό  Σχολείο  Σίνδου Τμήμα:Δ2 Θέμα: «Τα  πολιτεύμα</dc:title>
  <dc:creator>user</dc:creator>
  <cp:lastModifiedBy>ILIAS MARGARITIDIS</cp:lastModifiedBy>
  <cp:revision>26</cp:revision>
  <dcterms:created xsi:type="dcterms:W3CDTF">2021-11-04T06:51:07Z</dcterms:created>
  <dcterms:modified xsi:type="dcterms:W3CDTF">2022-05-04T19:55:38Z</dcterms:modified>
</cp:coreProperties>
</file>