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5670550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24" y="-77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l-G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Πατήστε για επεξεργασία της μορφής κειμένου του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800" b="0" strike="noStrike" spc="-1">
                <a:latin typeface="Arial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400" b="0" strike="noStrike" spc="-1">
                <a:latin typeface="Arial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latin typeface="Arial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latin typeface="Arial"/>
              </a:rPr>
              <a:t>Έβδομο επίπεδο διάρθρωσης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buNone/>
            </a:pPr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fld id="{736AB9AC-50AB-4880-BCE8-E22AC1FA4EC8}" type="slidenum">
              <a:rPr lang="el-GR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65A4"/>
            </a:gs>
            <a:gs pos="67000">
              <a:srgbClr val="C9211E"/>
            </a:gs>
            <a:gs pos="100000">
              <a:srgbClr val="C9211E"/>
            </a:gs>
          </a:gsLst>
          <a:path path="circle">
            <a:fillToRect l="66000" t="33000" r="34000" b="67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64000" y="-124200"/>
            <a:ext cx="9071640" cy="250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 dirty="0">
                <a:latin typeface="Arial"/>
              </a:rPr>
              <a:t>3ο  Δημοτικό  </a:t>
            </a:r>
            <a:r>
              <a:rPr lang="el-GR" sz="4400" b="0" strike="noStrike" spc="-1" dirty="0" err="1">
                <a:latin typeface="Arial"/>
              </a:rPr>
              <a:t>Σχολειο</a:t>
            </a:r>
            <a:r>
              <a:rPr lang="el-GR" sz="4400" b="0" strike="noStrike" spc="-1" dirty="0">
                <a:latin typeface="Arial"/>
              </a:rPr>
              <a:t>  </a:t>
            </a:r>
            <a:r>
              <a:rPr lang="el-GR" sz="4400" b="0" strike="noStrike" spc="-1" dirty="0" err="1">
                <a:latin typeface="Arial"/>
              </a:rPr>
              <a:t>Σίνδου</a:t>
            </a:r>
            <a:r>
              <a:rPr dirty="0"/>
              <a:t/>
            </a:r>
            <a:br>
              <a:rPr dirty="0"/>
            </a:br>
            <a:r>
              <a:rPr lang="el-GR" sz="4400" b="0" strike="noStrike" spc="-1">
                <a:latin typeface="Arial"/>
              </a:rPr>
              <a:t>Τμήμα: Δ1</a:t>
            </a:r>
            <a:r>
              <a:t/>
            </a:r>
            <a:br/>
            <a:r>
              <a:rPr lang="el-GR" sz="4400" b="0" strike="noStrike" spc="-1" dirty="0">
                <a:latin typeface="Arial"/>
              </a:rPr>
              <a:t>Θέμα: “Τα γεωγραφικά  </a:t>
            </a:r>
            <a:r>
              <a:rPr lang="el-GR" sz="4400" b="0" strike="noStrike" spc="-1" dirty="0" err="1">
                <a:latin typeface="Arial"/>
              </a:rPr>
              <a:t>διαμέρισμακα</a:t>
            </a:r>
            <a:r>
              <a:rPr lang="el-GR" sz="4400" b="0" strike="noStrike" spc="-1" dirty="0">
                <a:latin typeface="Arial"/>
              </a:rPr>
              <a:t> της  Ελλάδας.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44360" y="211176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3200" b="0" strike="noStrike" spc="-1" dirty="0" smtClean="0">
                <a:latin typeface="Arial"/>
              </a:rPr>
              <a:t>Ραφαήλ</a:t>
            </a:r>
            <a:endParaRPr lang="el-GR" sz="3200" b="0" strike="noStrike" spc="-1" dirty="0">
              <a:latin typeface="Arial"/>
            </a:endParaRPr>
          </a:p>
          <a:p>
            <a:pPr algn="ctr">
              <a:buNone/>
            </a:pPr>
            <a:r>
              <a:rPr lang="el-GR" sz="3200" b="0" strike="noStrike" spc="-1" dirty="0" smtClean="0">
                <a:latin typeface="Arial"/>
              </a:rPr>
              <a:t>Γιώργος</a:t>
            </a:r>
            <a:endParaRPr lang="el-GR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1D41A"/>
            </a:gs>
            <a:gs pos="100000">
              <a:srgbClr val="729FC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32360" y="-1044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Νησια του Ιονιου πελαγους</a:t>
            </a: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360360" y="864000"/>
            <a:ext cx="9071640" cy="24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Τα Νησια του Ιονιου Πελαγους ειναι επτα και  γι’  αυτο ονομαζονται  και Επτανησα . Σε ενα απο  αυτα , στη  Ζακυνθο, γεννηθηκε ο Διονυσιος  Σολωμος , οποιητης  που  εγραψε τον εθνικο μας υμνο.</a:t>
            </a:r>
          </a:p>
        </p:txBody>
      </p:sp>
      <p:pic>
        <p:nvPicPr>
          <p:cNvPr id="68" name="67 - Εικόνα"/>
          <p:cNvPicPr/>
          <p:nvPr/>
        </p:nvPicPr>
        <p:blipFill>
          <a:blip r:embed="rId2" cstate="print"/>
          <a:stretch/>
        </p:blipFill>
        <p:spPr>
          <a:xfrm>
            <a:off x="2625840" y="2946240"/>
            <a:ext cx="3566160" cy="2733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360" y="61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Νησια  του  Αιγαιου  Πελαγους</a:t>
            </a: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60360" y="864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Τα  Νησια  του  Αιγαιου  Πελαγους  ειναι  οι  Κυκλαδες,  τα  Δωδεκανησα  και  τα  νησια  του  Ανατολικου  Αιγαιου.</a:t>
            </a:r>
          </a:p>
        </p:txBody>
      </p:sp>
      <p:pic>
        <p:nvPicPr>
          <p:cNvPr id="71" name="70 - Εικόνα"/>
          <p:cNvPicPr/>
          <p:nvPr/>
        </p:nvPicPr>
        <p:blipFill>
          <a:blip r:embed="rId3" cstate="print"/>
          <a:stretch/>
        </p:blipFill>
        <p:spPr>
          <a:xfrm>
            <a:off x="2376000" y="2304000"/>
            <a:ext cx="2520296" cy="3123563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Τα γεωγραφικα διαμερισματα  της  Ελλαδας</a:t>
            </a: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1500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Θράκη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Μακεδονία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Θεσσαλία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Ήπειρος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Στερέα Ελλάδα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Πελοπόννησος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Κρήτη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Νησιά του Ιονίου Πελαγους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Νησιά του Αιγαίου  Πελάγους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9FCF"/>
            </a:gs>
            <a:gs pos="40000">
              <a:srgbClr val="C9211E"/>
            </a:gs>
            <a:gs pos="100000">
              <a:srgbClr val="C9211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Θράκη</a:t>
            </a: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011600" y="567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Η  Θρακη άπλωνεται   ανάμεσα  σε  δύο  μεγαλα  ποταμια: τον  Έβρο  ανατολικα.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Ειναι  ενα  σταυροδρομι  λαων  και   πολιτισμον,  οπως   και  ολη  η  Ελλαδα.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l-GR" sz="3200" b="0" strike="noStrike" spc="-1">
              <a:latin typeface="Arial"/>
            </a:endParaRPr>
          </a:p>
        </p:txBody>
      </p:sp>
      <p:pic>
        <p:nvPicPr>
          <p:cNvPr id="47" name="46 - Εικόνα"/>
          <p:cNvPicPr/>
          <p:nvPr/>
        </p:nvPicPr>
        <p:blipFill>
          <a:blip r:embed="rId2" cstate="print"/>
          <a:stretch/>
        </p:blipFill>
        <p:spPr>
          <a:xfrm>
            <a:off x="3318480" y="2670480"/>
            <a:ext cx="2801520" cy="2801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FEFE5"/>
            </a:gs>
            <a:gs pos="100000">
              <a:srgbClr val="05148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Μακεδονία</a:t>
            </a: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Το όνομα  Μακεδονία  έχει ρίζα  ελληνικη.Μακεδνός ή Μακεδανός  σημαίνει στα  αρχαια  ελληνικά μακρύς ,ψηλός.Στη Μακεδονία γενήθηκε   ο Μέγας Αλέξανδρος.</a:t>
            </a:r>
          </a:p>
        </p:txBody>
      </p:sp>
      <p:pic>
        <p:nvPicPr>
          <p:cNvPr id="50" name="49 - Εικόνα"/>
          <p:cNvPicPr/>
          <p:nvPr/>
        </p:nvPicPr>
        <p:blipFill>
          <a:blip r:embed="rId2" cstate="print"/>
          <a:stretch/>
        </p:blipFill>
        <p:spPr>
          <a:xfrm>
            <a:off x="4104720" y="3240000"/>
            <a:ext cx="3239280" cy="242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30000">
              <a:srgbClr val="3465A4"/>
            </a:gs>
            <a:gs pos="100000">
              <a:srgbClr val="13D5B0"/>
            </a:gs>
          </a:gsLst>
          <a:lin ang="105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-8244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Θεσσαλία</a:t>
            </a: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360000" y="504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800" b="0" strike="noStrike" spc="-1">
                <a:latin typeface="Arial"/>
              </a:rPr>
              <a:t>Λενε  ότι,  πριν  απο  παρα  πολλά  χρονια,  στη  θεση  που  βρισκεται  σημερα  η  Θεσσαλια  υπηρχε  μια  μεγαλη  λιμνη. Υστερα  απο  καποιο  σεισμο  εγινε  το  μεγαλο  φαραγγι  των  Τεμπων  και  το  νερο  της   λιμνης  χυθηκε  στη  θαλασσα. Ετσι  δημιουργήθηκε  η  πεδιαδα  της  θεσσαλια.</a:t>
            </a:r>
          </a:p>
        </p:txBody>
      </p:sp>
      <p:pic>
        <p:nvPicPr>
          <p:cNvPr id="53" name="52 - Εικόνα"/>
          <p:cNvPicPr/>
          <p:nvPr/>
        </p:nvPicPr>
        <p:blipFill>
          <a:blip r:embed="rId2" cstate="print"/>
          <a:stretch/>
        </p:blipFill>
        <p:spPr>
          <a:xfrm rot="21474600">
            <a:off x="5136840" y="2753640"/>
            <a:ext cx="3816000" cy="264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65A4"/>
            </a:gs>
            <a:gs pos="67000">
              <a:srgbClr val="C9211E"/>
            </a:gs>
            <a:gs pos="100000">
              <a:srgbClr val="C9211E"/>
            </a:gs>
          </a:gsLst>
          <a:path path="circle">
            <a:fillToRect l="66000" t="33000" r="34000" b="67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‘Ηπειρος</a:t>
            </a: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Οι  ανθρωποι  που κατοικουσαν  τα  αρχαια   χρονια  στην  Ηπειρο  ονομαζονταν  Σελλού   ή   Ελλοί.Απο αυτούς λέγετε ότι  πήραν το όνομα τους οι Ελληνες.</a:t>
            </a:r>
          </a:p>
        </p:txBody>
      </p:sp>
      <p:pic>
        <p:nvPicPr>
          <p:cNvPr id="56" name="55 - Εικόνα"/>
          <p:cNvPicPr/>
          <p:nvPr/>
        </p:nvPicPr>
        <p:blipFill>
          <a:blip r:embed="rId2" cstate="print"/>
          <a:stretch/>
        </p:blipFill>
        <p:spPr>
          <a:xfrm>
            <a:off x="4608000" y="2826360"/>
            <a:ext cx="3240360" cy="271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360" y="28800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Στερεα Ελλαδα </a:t>
            </a: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Η  Στερεα  Ελλαδα  λεγεται  και  Ρουμελη. Εκει   βρισκεται  η  πρωτευουσα  της  Ελλαδας,  η  Αθηνα.</a:t>
            </a:r>
          </a:p>
        </p:txBody>
      </p:sp>
      <p:pic>
        <p:nvPicPr>
          <p:cNvPr id="59" name="58 - Εικόνα"/>
          <p:cNvPicPr/>
          <p:nvPr/>
        </p:nvPicPr>
        <p:blipFill>
          <a:blip r:embed="rId3" cstate="print"/>
          <a:stretch/>
        </p:blipFill>
        <p:spPr>
          <a:xfrm>
            <a:off x="3168000" y="3240000"/>
            <a:ext cx="3924000" cy="238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3D5B0"/>
            </a:gs>
            <a:gs pos="85000">
              <a:srgbClr val="127622"/>
            </a:gs>
            <a:gs pos="100000">
              <a:srgbClr val="12762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Πελοπόννησος</a:t>
            </a: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Η Πελοπόννησος  έχει  σχήμα  πλατνόφυλο  και  πήρε  το όνομά της  Ολυμπίας, τον  Πέλοπα. Λέγεται  και Μοριάς.</a:t>
            </a:r>
          </a:p>
        </p:txBody>
      </p:sp>
      <p:pic>
        <p:nvPicPr>
          <p:cNvPr id="62" name="61 - Εικόνα"/>
          <p:cNvPicPr/>
          <p:nvPr/>
        </p:nvPicPr>
        <p:blipFill>
          <a:blip r:embed="rId2" cstate="print"/>
          <a:stretch/>
        </p:blipFill>
        <p:spPr>
          <a:xfrm>
            <a:off x="5472000" y="2245680"/>
            <a:ext cx="3333240" cy="35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29FCF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l-GR" sz="4400" b="0" strike="noStrike" spc="-1">
                <a:latin typeface="Arial"/>
              </a:rPr>
              <a:t>Κρητη</a:t>
            </a: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32360" y="10800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latin typeface="Arial"/>
              </a:rPr>
              <a:t>Η  Κρητη  ειναι  το  μεγαλθτερο  νησι  της  Ελλαδας. Βρισκεται  αναμεσα  στην  Ευρωπη,την  Ασια  και  την  Αφρικη. Ειναι  το  σταυροδρομι  τριων  ηπειρων.</a:t>
            </a:r>
          </a:p>
        </p:txBody>
      </p:sp>
      <p:pic>
        <p:nvPicPr>
          <p:cNvPr id="65" name="64 - Εικόνα"/>
          <p:cNvPicPr/>
          <p:nvPr/>
        </p:nvPicPr>
        <p:blipFill>
          <a:blip r:embed="rId2" cstate="print"/>
          <a:stretch/>
        </p:blipFill>
        <p:spPr>
          <a:xfrm>
            <a:off x="3024000" y="3024000"/>
            <a:ext cx="4511160" cy="264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275</Words>
  <Application>Microsoft Office PowerPoint</Application>
  <PresentationFormat>Προσαρμογή</PresentationFormat>
  <Paragraphs>32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Office Theme</vt:lpstr>
      <vt:lpstr>3ο  Δημοτικό  Σχολειο  Σίνδου Τμήμα: Δ1 Θέμα: “Τα γεωγραφικά  διαμέρισμακα της  Ελλάδας.</vt:lpstr>
      <vt:lpstr>Τα γεωγραφικα διαμερισματα  της  Ελλαδας</vt:lpstr>
      <vt:lpstr>Θράκη</vt:lpstr>
      <vt:lpstr>Μακεδονία</vt:lpstr>
      <vt:lpstr>Θεσσαλία</vt:lpstr>
      <vt:lpstr>‘Ηπειρος</vt:lpstr>
      <vt:lpstr>Στερεα Ελλαδα </vt:lpstr>
      <vt:lpstr>Πελοπόννησος</vt:lpstr>
      <vt:lpstr>Κρητη</vt:lpstr>
      <vt:lpstr>Νησια του Ιονιου πελαγους</vt:lpstr>
      <vt:lpstr>Νησια  του  Αιγαιου  Πελαγους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 Δημοτικό  Σχολειο  Σίνδου Τμήμα: Δ1 Θέμα: “Τα γεωγραφικά  διαμέρισμακα της  Ελλάδας.</dc:title>
  <dc:creator>user</dc:creator>
  <cp:lastModifiedBy>ILIAS MARGARITIDIS</cp:lastModifiedBy>
  <cp:revision>17</cp:revision>
  <dcterms:created xsi:type="dcterms:W3CDTF">2021-11-04T09:21:54Z</dcterms:created>
  <dcterms:modified xsi:type="dcterms:W3CDTF">2022-05-15T08:14:54Z</dcterms:modified>
  <dc:language>el-GR</dc:language>
</cp:coreProperties>
</file>