
<file path=[Content_Types].xml><?xml version="1.0" encoding="utf-8"?>
<Types xmlns="http://schemas.openxmlformats.org/package/2006/content-types">
  <Override PartName="/ppt/slides/slide5.xml" ContentType="application/vnd.openxmlformats-officedocument.presentationml.slide+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theme/theme2.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2" r:id="rId1"/>
  </p:sldMasterIdLst>
  <p:notesMasterIdLst>
    <p:notesMasterId r:id="rId7"/>
  </p:notesMasterIdLst>
  <p:sldIdLst>
    <p:sldId id="256" r:id="rId2"/>
    <p:sldId id="257" r:id="rId3"/>
    <p:sldId id="259" r:id="rId4"/>
    <p:sldId id="258" r:id="rId5"/>
    <p:sldId id="260" r:id="rId6"/>
  </p:sldIdLst>
  <p:sldSz cx="9144000" cy="6858000" type="screen4x3"/>
  <p:notesSz cx="6858000" cy="9144000"/>
  <p:defaultText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83" d="100"/>
          <a:sy n="83" d="100"/>
        </p:scale>
        <p:origin x="-1426" y="-77"/>
      </p:cViewPr>
      <p:guideLst>
        <p:guide orient="horz" pos="2160"/>
        <p:guide pos="2880"/>
      </p:guideLst>
    </p:cSldViewPr>
  </p:slideViewPr>
  <p:notesTextViewPr>
    <p:cViewPr>
      <p:scale>
        <a:sx n="100" d="100"/>
        <a:sy n="100" d="100"/>
      </p:scale>
      <p:origin x="0" y="0"/>
    </p:cViewPr>
  </p:notesTextViewPr>
  <p:gridSpacing cx="73736200" cy="7373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notesMaster" Target="notesMasters/notesMaster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κεφαλίδας"/>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l-GR"/>
          </a:p>
        </p:txBody>
      </p:sp>
      <p:sp>
        <p:nvSpPr>
          <p:cNvPr id="3" name="2 - Θέση ημερομηνίας"/>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6166A394-92CF-48F4-8A8C-4276590E881D}" type="datetimeFigureOut">
              <a:rPr lang="el-GR" smtClean="0"/>
              <a:pPr/>
              <a:t>4/5/2022</a:t>
            </a:fld>
            <a:endParaRPr lang="el-GR"/>
          </a:p>
        </p:txBody>
      </p:sp>
      <p:sp>
        <p:nvSpPr>
          <p:cNvPr id="4" name="3 - Θέση εικόνας διαφάνειας"/>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l-GR"/>
          </a:p>
        </p:txBody>
      </p:sp>
      <p:sp>
        <p:nvSpPr>
          <p:cNvPr id="5" name="4 - Θέση σημειώσεων"/>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6" name="5 - Θέση υποσέλιδου"/>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l-GR"/>
          </a:p>
        </p:txBody>
      </p:sp>
      <p:sp>
        <p:nvSpPr>
          <p:cNvPr id="7" name="6 - Θέση αριθμού διαφάνειας"/>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8FED98EE-5732-4FF4-ADD0-FEFF35EC686B}" type="slidenum">
              <a:rPr lang="el-GR" smtClean="0"/>
              <a:pPr/>
              <a:t>‹#›</a:t>
            </a:fld>
            <a:endParaRPr lang="el-GR"/>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FED98EE-5732-4FF4-ADD0-FEFF35EC686B}" type="slidenum">
              <a:rPr lang="el-GR" smtClean="0"/>
              <a:pPr/>
              <a:t>2</a:t>
            </a:fld>
            <a:endParaRPr lang="el-G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r>
              <a:rPr lang="el-GR" smtClean="0"/>
              <a:t> </a:t>
            </a:r>
            <a:endParaRPr lang="el-GR" dirty="0"/>
          </a:p>
        </p:txBody>
      </p:sp>
      <p:sp>
        <p:nvSpPr>
          <p:cNvPr id="4" name="3 - Θέση αριθμού διαφάνειας"/>
          <p:cNvSpPr>
            <a:spLocks noGrp="1"/>
          </p:cNvSpPr>
          <p:nvPr>
            <p:ph type="sldNum" sz="quarter" idx="10"/>
          </p:nvPr>
        </p:nvSpPr>
        <p:spPr/>
        <p:txBody>
          <a:bodyPr/>
          <a:lstStyle/>
          <a:p>
            <a:fld id="{8FED98EE-5732-4FF4-ADD0-FEFF35EC686B}" type="slidenum">
              <a:rPr lang="el-GR" smtClean="0"/>
              <a:pPr/>
              <a:t>4</a:t>
            </a:fld>
            <a:endParaRPr lang="el-G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Θέση εικόνας διαφάνειας"/>
          <p:cNvSpPr>
            <a:spLocks noGrp="1" noRot="1" noChangeAspect="1"/>
          </p:cNvSpPr>
          <p:nvPr>
            <p:ph type="sldImg"/>
          </p:nvPr>
        </p:nvSpPr>
        <p:spPr/>
      </p:sp>
      <p:sp>
        <p:nvSpPr>
          <p:cNvPr id="3" name="2 - Θέση σημειώσεων"/>
          <p:cNvSpPr>
            <a:spLocks noGrp="1"/>
          </p:cNvSpPr>
          <p:nvPr>
            <p:ph type="body" idx="1"/>
          </p:nvPr>
        </p:nvSpPr>
        <p:spPr/>
        <p:txBody>
          <a:bodyPr>
            <a:normAutofit/>
          </a:bodyPr>
          <a:lstStyle/>
          <a:p>
            <a:endParaRPr lang="el-GR" dirty="0"/>
          </a:p>
        </p:txBody>
      </p:sp>
      <p:sp>
        <p:nvSpPr>
          <p:cNvPr id="4" name="3 - Θέση αριθμού διαφάνειας"/>
          <p:cNvSpPr>
            <a:spLocks noGrp="1"/>
          </p:cNvSpPr>
          <p:nvPr>
            <p:ph type="sldNum" sz="quarter" idx="10"/>
          </p:nvPr>
        </p:nvSpPr>
        <p:spPr/>
        <p:txBody>
          <a:bodyPr/>
          <a:lstStyle/>
          <a:p>
            <a:fld id="{8FED98EE-5732-4FF4-ADD0-FEFF35EC686B}" type="slidenum">
              <a:rPr lang="el-GR" smtClean="0"/>
              <a:pPr/>
              <a:t>5</a:t>
            </a:fld>
            <a:endParaRPr lang="el-G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Διαφάνεια τίτλου">
    <p:spTree>
      <p:nvGrpSpPr>
        <p:cNvPr id="1" name=""/>
        <p:cNvGrpSpPr/>
        <p:nvPr/>
      </p:nvGrpSpPr>
      <p:grpSpPr>
        <a:xfrm>
          <a:off x="0" y="0"/>
          <a:ext cx="0" cy="0"/>
          <a:chOff x="0" y="0"/>
          <a:chExt cx="0" cy="0"/>
        </a:xfrm>
      </p:grpSpPr>
      <p:sp>
        <p:nvSpPr>
          <p:cNvPr id="2" name="1 - Τίτλος"/>
          <p:cNvSpPr>
            <a:spLocks noGrp="1"/>
          </p:cNvSpPr>
          <p:nvPr>
            <p:ph type="ctrTitle"/>
          </p:nvPr>
        </p:nvSpPr>
        <p:spPr>
          <a:xfrm>
            <a:off x="685800" y="2130425"/>
            <a:ext cx="7772400" cy="1470025"/>
          </a:xfrm>
        </p:spPr>
        <p:txBody>
          <a:bodyPr/>
          <a:lstStyle/>
          <a:p>
            <a:r>
              <a:rPr lang="el-GR" smtClean="0"/>
              <a:t>Kλικ για επεξεργασία του τίτλου</a:t>
            </a:r>
            <a:endParaRPr lang="el-GR"/>
          </a:p>
        </p:txBody>
      </p:sp>
      <p:sp>
        <p:nvSpPr>
          <p:cNvPr id="3" name="2 - Υπότιτλος"/>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l-GR" smtClean="0"/>
              <a:t>Κάντε κλικ για να επεξεργαστείτε τον υπότιτλο του υποδείγματος</a:t>
            </a:r>
            <a:endParaRPr lang="el-GR"/>
          </a:p>
        </p:txBody>
      </p:sp>
      <p:sp>
        <p:nvSpPr>
          <p:cNvPr id="4" name="3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Τίτλος και Κατακόρυφο 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Κατακόρυφος τίτλος και Κείμενο">
    <p:spTree>
      <p:nvGrpSpPr>
        <p:cNvPr id="1" name=""/>
        <p:cNvGrpSpPr/>
        <p:nvPr/>
      </p:nvGrpSpPr>
      <p:grpSpPr>
        <a:xfrm>
          <a:off x="0" y="0"/>
          <a:ext cx="0" cy="0"/>
          <a:chOff x="0" y="0"/>
          <a:chExt cx="0" cy="0"/>
        </a:xfrm>
      </p:grpSpPr>
      <p:sp>
        <p:nvSpPr>
          <p:cNvPr id="2" name="1 - Κατακόρυφος τίτλος"/>
          <p:cNvSpPr>
            <a:spLocks noGrp="1"/>
          </p:cNvSpPr>
          <p:nvPr>
            <p:ph type="title" orient="vert"/>
          </p:nvPr>
        </p:nvSpPr>
        <p:spPr>
          <a:xfrm>
            <a:off x="6629400" y="274638"/>
            <a:ext cx="2057400" cy="5851525"/>
          </a:xfrm>
        </p:spPr>
        <p:txBody>
          <a:bodyPr vert="eaVert"/>
          <a:lstStyle/>
          <a:p>
            <a:r>
              <a:rPr lang="el-GR" smtClean="0"/>
              <a:t>Kλικ για επεξεργασία του τίτλου</a:t>
            </a:r>
            <a:endParaRPr lang="el-GR"/>
          </a:p>
        </p:txBody>
      </p:sp>
      <p:sp>
        <p:nvSpPr>
          <p:cNvPr id="3" name="2 - Θέση κατακόρυφου κειμένου"/>
          <p:cNvSpPr>
            <a:spLocks noGrp="1"/>
          </p:cNvSpPr>
          <p:nvPr>
            <p:ph type="body" orient="vert" idx="1"/>
          </p:nvPr>
        </p:nvSpPr>
        <p:spPr>
          <a:xfrm>
            <a:off x="457200" y="274638"/>
            <a:ext cx="6019800" cy="5851525"/>
          </a:xfrm>
        </p:spPr>
        <p:txBody>
          <a:bodyPr vert="eaVert"/>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Τίτλος και Αντικείμενο">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idx="1"/>
          </p:nvPr>
        </p:nvSpPr>
        <p:spPr/>
        <p:txBody>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Κεφαλίδα ενότητας">
    <p:spTree>
      <p:nvGrpSpPr>
        <p:cNvPr id="1" name=""/>
        <p:cNvGrpSpPr/>
        <p:nvPr/>
      </p:nvGrpSpPr>
      <p:grpSpPr>
        <a:xfrm>
          <a:off x="0" y="0"/>
          <a:ext cx="0" cy="0"/>
          <a:chOff x="0" y="0"/>
          <a:chExt cx="0" cy="0"/>
        </a:xfrm>
      </p:grpSpPr>
      <p:sp>
        <p:nvSpPr>
          <p:cNvPr id="2" name="1 - Τίτλος"/>
          <p:cNvSpPr>
            <a:spLocks noGrp="1"/>
          </p:cNvSpPr>
          <p:nvPr>
            <p:ph type="title"/>
          </p:nvPr>
        </p:nvSpPr>
        <p:spPr>
          <a:xfrm>
            <a:off x="722313" y="4406900"/>
            <a:ext cx="7772400" cy="1362075"/>
          </a:xfrm>
        </p:spPr>
        <p:txBody>
          <a:bodyPr anchor="t"/>
          <a:lstStyle>
            <a:lvl1pPr algn="l">
              <a:defRPr sz="4000" b="1" cap="all"/>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l-GR" smtClean="0"/>
              <a:t>Kλικ για επεξεργασία των στυλ του υποδείγματος</a:t>
            </a:r>
          </a:p>
        </p:txBody>
      </p:sp>
      <p:sp>
        <p:nvSpPr>
          <p:cNvPr id="4" name="3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11"/>
          </p:nvPr>
        </p:nvSpPr>
        <p:spPr/>
        <p:txBody>
          <a:bodyPr/>
          <a:lstStyle/>
          <a:p>
            <a:endParaRPr lang="el-GR"/>
          </a:p>
        </p:txBody>
      </p:sp>
      <p:sp>
        <p:nvSpPr>
          <p:cNvPr id="6" name="5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Δύο περιεχόμενα">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περιεχομένου"/>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περιεχομένου"/>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Σύγκριση">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lvl1pPr>
              <a:defRPr/>
            </a:lvl1p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4" name="3 - Θέση περιεχομένου"/>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5" name="4 - Θέση κειμένου"/>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l-GR" smtClean="0"/>
              <a:t>Kλικ για επεξεργασία των στυλ του υποδείγματος</a:t>
            </a:r>
          </a:p>
        </p:txBody>
      </p:sp>
      <p:sp>
        <p:nvSpPr>
          <p:cNvPr id="6" name="5 - Θέση περιεχομένου"/>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7" name="6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8" name="7 - Θέση υποσέλιδου"/>
          <p:cNvSpPr>
            <a:spLocks noGrp="1"/>
          </p:cNvSpPr>
          <p:nvPr>
            <p:ph type="ftr" sz="quarter" idx="11"/>
          </p:nvPr>
        </p:nvSpPr>
        <p:spPr/>
        <p:txBody>
          <a:bodyPr/>
          <a:lstStyle/>
          <a:p>
            <a:endParaRPr lang="el-GR"/>
          </a:p>
        </p:txBody>
      </p:sp>
      <p:sp>
        <p:nvSpPr>
          <p:cNvPr id="9" name="8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Μόνο τίτλος">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smtClean="0"/>
              <a:t>Kλικ για επεξεργασία του τίτλου</a:t>
            </a:r>
            <a:endParaRPr lang="el-GR"/>
          </a:p>
        </p:txBody>
      </p:sp>
      <p:sp>
        <p:nvSpPr>
          <p:cNvPr id="3" name="2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4" name="3 - Θέση υποσέλιδου"/>
          <p:cNvSpPr>
            <a:spLocks noGrp="1"/>
          </p:cNvSpPr>
          <p:nvPr>
            <p:ph type="ftr" sz="quarter" idx="11"/>
          </p:nvPr>
        </p:nvSpPr>
        <p:spPr/>
        <p:txBody>
          <a:bodyPr/>
          <a:lstStyle/>
          <a:p>
            <a:endParaRPr lang="el-GR"/>
          </a:p>
        </p:txBody>
      </p:sp>
      <p:sp>
        <p:nvSpPr>
          <p:cNvPr id="5" name="4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Κενή">
    <p:spTree>
      <p:nvGrpSpPr>
        <p:cNvPr id="1" name=""/>
        <p:cNvGrpSpPr/>
        <p:nvPr/>
      </p:nvGrpSpPr>
      <p:grpSpPr>
        <a:xfrm>
          <a:off x="0" y="0"/>
          <a:ext cx="0" cy="0"/>
          <a:chOff x="0" y="0"/>
          <a:chExt cx="0" cy="0"/>
        </a:xfrm>
      </p:grpSpPr>
      <p:sp>
        <p:nvSpPr>
          <p:cNvPr id="2" name="1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3" name="2 - Θέση υποσέλιδου"/>
          <p:cNvSpPr>
            <a:spLocks noGrp="1"/>
          </p:cNvSpPr>
          <p:nvPr>
            <p:ph type="ftr" sz="quarter" idx="11"/>
          </p:nvPr>
        </p:nvSpPr>
        <p:spPr/>
        <p:txBody>
          <a:bodyPr/>
          <a:lstStyle/>
          <a:p>
            <a:endParaRPr lang="el-GR"/>
          </a:p>
        </p:txBody>
      </p:sp>
      <p:sp>
        <p:nvSpPr>
          <p:cNvPr id="4" name="3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Περιεχόμενο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457200" y="273050"/>
            <a:ext cx="3008313" cy="1162050"/>
          </a:xfrm>
        </p:spPr>
        <p:txBody>
          <a:bodyPr anchor="b"/>
          <a:lstStyle>
            <a:lvl1pPr algn="l">
              <a:defRPr sz="2000" b="1"/>
            </a:lvl1pPr>
          </a:lstStyle>
          <a:p>
            <a:r>
              <a:rPr lang="el-GR" smtClean="0"/>
              <a:t>Kλικ για επεξεργασία του τίτλου</a:t>
            </a:r>
            <a:endParaRPr lang="el-GR"/>
          </a:p>
        </p:txBody>
      </p:sp>
      <p:sp>
        <p:nvSpPr>
          <p:cNvPr id="3" name="2 - Θέση περιεχομένου"/>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κειμένου"/>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Εικόνα με λεζάντα">
    <p:spTree>
      <p:nvGrpSpPr>
        <p:cNvPr id="1" name=""/>
        <p:cNvGrpSpPr/>
        <p:nvPr/>
      </p:nvGrpSpPr>
      <p:grpSpPr>
        <a:xfrm>
          <a:off x="0" y="0"/>
          <a:ext cx="0" cy="0"/>
          <a:chOff x="0" y="0"/>
          <a:chExt cx="0" cy="0"/>
        </a:xfrm>
      </p:grpSpPr>
      <p:sp>
        <p:nvSpPr>
          <p:cNvPr id="2" name="1 - Τίτλος"/>
          <p:cNvSpPr>
            <a:spLocks noGrp="1"/>
          </p:cNvSpPr>
          <p:nvPr>
            <p:ph type="title"/>
          </p:nvPr>
        </p:nvSpPr>
        <p:spPr>
          <a:xfrm>
            <a:off x="1792288" y="4800600"/>
            <a:ext cx="5486400" cy="566738"/>
          </a:xfrm>
        </p:spPr>
        <p:txBody>
          <a:bodyPr anchor="b"/>
          <a:lstStyle>
            <a:lvl1pPr algn="l">
              <a:defRPr sz="2000" b="1"/>
            </a:lvl1pPr>
          </a:lstStyle>
          <a:p>
            <a:r>
              <a:rPr lang="el-GR" smtClean="0"/>
              <a:t>Kλικ για επεξεργασία του τίτλου</a:t>
            </a:r>
            <a:endParaRPr lang="el-GR"/>
          </a:p>
        </p:txBody>
      </p:sp>
      <p:sp>
        <p:nvSpPr>
          <p:cNvPr id="3" name="2 - Θέση εικόνας"/>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l-GR"/>
          </a:p>
        </p:txBody>
      </p:sp>
      <p:sp>
        <p:nvSpPr>
          <p:cNvPr id="4" name="3 - Θέση κειμένου"/>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l-GR" smtClean="0"/>
              <a:t>Kλικ για επεξεργασία των στυλ του υποδείγματος</a:t>
            </a:r>
          </a:p>
        </p:txBody>
      </p:sp>
      <p:sp>
        <p:nvSpPr>
          <p:cNvPr id="5" name="4 - Θέση ημερομηνίας"/>
          <p:cNvSpPr>
            <a:spLocks noGrp="1"/>
          </p:cNvSpPr>
          <p:nvPr>
            <p:ph type="dt" sz="half" idx="10"/>
          </p:nvPr>
        </p:nvSpPr>
        <p:spPr/>
        <p:txBody>
          <a:bodyPr/>
          <a:lstStyle/>
          <a:p>
            <a:fld id="{43DCE878-1EE5-4EAC-BD10-1292D771B91F}" type="datetimeFigureOut">
              <a:rPr lang="el-GR" smtClean="0"/>
              <a:pPr/>
              <a:t>4/5/2022</a:t>
            </a:fld>
            <a:endParaRPr lang="el-GR"/>
          </a:p>
        </p:txBody>
      </p:sp>
      <p:sp>
        <p:nvSpPr>
          <p:cNvPr id="6" name="5 - Θέση υποσέλιδου"/>
          <p:cNvSpPr>
            <a:spLocks noGrp="1"/>
          </p:cNvSpPr>
          <p:nvPr>
            <p:ph type="ftr" sz="quarter" idx="11"/>
          </p:nvPr>
        </p:nvSpPr>
        <p:spPr/>
        <p:txBody>
          <a:bodyPr/>
          <a:lstStyle/>
          <a:p>
            <a:endParaRPr lang="el-GR"/>
          </a:p>
        </p:txBody>
      </p:sp>
      <p:sp>
        <p:nvSpPr>
          <p:cNvPr id="7" name="6 - Θέση αριθμού διαφάνειας"/>
          <p:cNvSpPr>
            <a:spLocks noGrp="1"/>
          </p:cNvSpPr>
          <p:nvPr>
            <p:ph type="sldNum" sz="quarter" idx="12"/>
          </p:nvPr>
        </p:nvSpPr>
        <p:spPr/>
        <p:txBody>
          <a:bodyPr/>
          <a:lstStyle/>
          <a:p>
            <a:fld id="{91B007EB-D761-4E19-A283-63E9E3FBC227}" type="slidenum">
              <a:rPr lang="el-GR" smtClean="0"/>
              <a:pPr/>
              <a:t>‹#›</a:t>
            </a:fld>
            <a:endParaRPr lang="el-G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1 - Θέση τίτλου"/>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l-GR" smtClean="0"/>
              <a:t>Kλικ για επεξεργασία του τίτλου</a:t>
            </a:r>
            <a:endParaRPr lang="el-GR"/>
          </a:p>
        </p:txBody>
      </p:sp>
      <p:sp>
        <p:nvSpPr>
          <p:cNvPr id="3" name="2 - Θέση κειμένου"/>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l-GR" smtClean="0"/>
              <a:t>Kλικ για επεξεργασία των στυλ του υποδείγματος</a:t>
            </a:r>
          </a:p>
          <a:p>
            <a:pPr lvl="1"/>
            <a:r>
              <a:rPr lang="el-GR" smtClean="0"/>
              <a:t>Δεύτερου επιπέδου</a:t>
            </a:r>
          </a:p>
          <a:p>
            <a:pPr lvl="2"/>
            <a:r>
              <a:rPr lang="el-GR" smtClean="0"/>
              <a:t>Τρίτου επιπέδου</a:t>
            </a:r>
          </a:p>
          <a:p>
            <a:pPr lvl="3"/>
            <a:r>
              <a:rPr lang="el-GR" smtClean="0"/>
              <a:t>Τέταρτου επιπέδου</a:t>
            </a:r>
          </a:p>
          <a:p>
            <a:pPr lvl="4"/>
            <a:r>
              <a:rPr lang="el-GR" smtClean="0"/>
              <a:t>Πέμπτου επιπέδου</a:t>
            </a:r>
            <a:endParaRPr lang="el-GR"/>
          </a:p>
        </p:txBody>
      </p:sp>
      <p:sp>
        <p:nvSpPr>
          <p:cNvPr id="4" name="3 - Θέση ημερομηνίας"/>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43DCE878-1EE5-4EAC-BD10-1292D771B91F}" type="datetimeFigureOut">
              <a:rPr lang="el-GR" smtClean="0"/>
              <a:pPr/>
              <a:t>4/5/2022</a:t>
            </a:fld>
            <a:endParaRPr lang="el-GR"/>
          </a:p>
        </p:txBody>
      </p:sp>
      <p:sp>
        <p:nvSpPr>
          <p:cNvPr id="5" name="4 - Θέση υποσέλιδου"/>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l-GR"/>
          </a:p>
        </p:txBody>
      </p:sp>
      <p:sp>
        <p:nvSpPr>
          <p:cNvPr id="6" name="5 - Θέση αριθμού διαφάνειας"/>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1B007EB-D761-4E19-A283-63E9E3FBC227}" type="slidenum">
              <a:rPr lang="el-GR" smtClean="0"/>
              <a:pPr/>
              <a:t>‹#›</a:t>
            </a:fld>
            <a:endParaRPr lang="el-GR"/>
          </a:p>
        </p:txBody>
      </p:sp>
    </p:spTree>
  </p:cSld>
  <p:clrMap bg1="lt1" tx1="dk1" bg2="lt2" tx2="dk2" accent1="accent1" accent2="accent2" accent3="accent3" accent4="accent4" accent5="accent5" accent6="accent6" hlink="hlink" folHlink="folHlink"/>
  <p:sldLayoutIdLst>
    <p:sldLayoutId id="2147483673" r:id="rId1"/>
    <p:sldLayoutId id="2147483674" r:id="rId2"/>
    <p:sldLayoutId id="2147483675" r:id="rId3"/>
    <p:sldLayoutId id="2147483676" r:id="rId4"/>
    <p:sldLayoutId id="2147483677" r:id="rId5"/>
    <p:sldLayoutId id="2147483678" r:id="rId6"/>
    <p:sldLayoutId id="2147483679" r:id="rId7"/>
    <p:sldLayoutId id="2147483680" r:id="rId8"/>
    <p:sldLayoutId id="2147483681" r:id="rId9"/>
    <p:sldLayoutId id="2147483682" r:id="rId10"/>
    <p:sldLayoutId id="2147483683"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l-G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e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4.jpe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rgbClr val="FF3399"/>
            </a:gs>
            <a:gs pos="25000">
              <a:srgbClr val="FF6633"/>
            </a:gs>
            <a:gs pos="50000">
              <a:srgbClr val="FFFF00"/>
            </a:gs>
            <a:gs pos="75000">
              <a:srgbClr val="01A78F"/>
            </a:gs>
            <a:gs pos="100000">
              <a:srgbClr val="3366FF"/>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ctrTitle"/>
          </p:nvPr>
        </p:nvSpPr>
        <p:spPr/>
        <p:txBody>
          <a:bodyPr>
            <a:normAutofit fontScale="90000"/>
          </a:bodyPr>
          <a:lstStyle/>
          <a:p>
            <a:r>
              <a:rPr lang="en-US" dirty="0" smtClean="0"/>
              <a:t>3</a:t>
            </a:r>
            <a:r>
              <a:rPr lang="el-GR" dirty="0" smtClean="0"/>
              <a:t>ο</a:t>
            </a:r>
            <a:r>
              <a:rPr lang="en-US" dirty="0" smtClean="0"/>
              <a:t> </a:t>
            </a:r>
            <a:r>
              <a:rPr lang="el-GR" dirty="0" smtClean="0"/>
              <a:t>Δημοτικό Σχολείο </a:t>
            </a:r>
            <a:r>
              <a:rPr lang="el-GR" dirty="0" err="1" smtClean="0"/>
              <a:t>Σίνδου</a:t>
            </a:r>
            <a:r>
              <a:rPr lang="el-GR" dirty="0" smtClean="0"/>
              <a:t/>
            </a:r>
            <a:br>
              <a:rPr lang="el-GR" dirty="0" smtClean="0"/>
            </a:br>
            <a:r>
              <a:rPr lang="el-GR" dirty="0" smtClean="0"/>
              <a:t>Τμήμα :Δ2</a:t>
            </a:r>
            <a:br>
              <a:rPr lang="el-GR" dirty="0" smtClean="0"/>
            </a:br>
            <a:r>
              <a:rPr lang="el-GR" dirty="0" smtClean="0"/>
              <a:t>θέμα «Η Σπάρτη»</a:t>
            </a:r>
            <a:endParaRPr lang="el-GR" dirty="0"/>
          </a:p>
        </p:txBody>
      </p:sp>
      <p:sp>
        <p:nvSpPr>
          <p:cNvPr id="3" name="2 - Υπότιτλος"/>
          <p:cNvSpPr>
            <a:spLocks noGrp="1"/>
          </p:cNvSpPr>
          <p:nvPr>
            <p:ph type="subTitle" idx="1"/>
          </p:nvPr>
        </p:nvSpPr>
        <p:spPr/>
        <p:txBody>
          <a:bodyPr/>
          <a:lstStyle/>
          <a:p>
            <a:r>
              <a:rPr lang="el-GR" dirty="0" smtClean="0"/>
              <a:t>Εργασία των μαθητριών</a:t>
            </a:r>
          </a:p>
          <a:p>
            <a:r>
              <a:rPr lang="el-GR" dirty="0" err="1" smtClean="0"/>
              <a:t>Εσμεράλντα</a:t>
            </a:r>
            <a:endParaRPr lang="el-GR" dirty="0" smtClean="0"/>
          </a:p>
          <a:p>
            <a:r>
              <a:rPr lang="el-GR" dirty="0" smtClean="0"/>
              <a:t> </a:t>
            </a:r>
            <a:r>
              <a:rPr lang="el-GR" dirty="0" err="1" smtClean="0"/>
              <a:t>Ανγγελίνα</a:t>
            </a:r>
            <a:r>
              <a:rPr lang="el-GR" dirty="0" smtClean="0"/>
              <a:t>  </a:t>
            </a:r>
            <a:endParaRPr lang="el-GR" dirty="0"/>
          </a:p>
        </p:txBody>
      </p:sp>
    </p:spTree>
  </p:cSld>
  <p:clrMapOvr>
    <a:masterClrMapping/>
  </p:clrMapOvr>
  <p:transition spd="slow">
    <p:dissolve/>
  </p:transition>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bg>
      <p:bgPr>
        <a:gradFill>
          <a:gsLst>
            <a:gs pos="0">
              <a:srgbClr val="03D4A8"/>
            </a:gs>
            <a:gs pos="25000">
              <a:srgbClr val="21D6E0"/>
            </a:gs>
            <a:gs pos="75000">
              <a:srgbClr val="0087E6"/>
            </a:gs>
            <a:gs pos="100000">
              <a:srgbClr val="005CBF"/>
            </a:gs>
          </a:gsLst>
          <a:lin ang="5400000" scaled="0"/>
        </a:gra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ίδρυση της  Σπάρτης</a:t>
            </a:r>
            <a:endParaRPr lang="el-GR" dirty="0"/>
          </a:p>
        </p:txBody>
      </p:sp>
      <p:sp>
        <p:nvSpPr>
          <p:cNvPr id="3" name="2 - Θέση περιεχομένου"/>
          <p:cNvSpPr>
            <a:spLocks noGrp="1"/>
          </p:cNvSpPr>
          <p:nvPr>
            <p:ph idx="1"/>
          </p:nvPr>
        </p:nvSpPr>
        <p:spPr>
          <a:xfrm>
            <a:off x="214282" y="1600200"/>
            <a:ext cx="8643998" cy="4525963"/>
          </a:xfrm>
        </p:spPr>
        <p:txBody>
          <a:bodyPr>
            <a:normAutofit/>
          </a:bodyPr>
          <a:lstStyle/>
          <a:p>
            <a:r>
              <a:rPr lang="el-GR" sz="2800" dirty="0" smtClean="0"/>
              <a:t>Οι Δωριείς  κατέλαβαν τη Λακωνία και ίδρυσαν ένα ισχυρό κράτος με πρωτεύουσα τη Σπάρτη  πήραν την εξουσία</a:t>
            </a:r>
            <a:r>
              <a:rPr lang="en-US" sz="2800" dirty="0" smtClean="0"/>
              <a:t> </a:t>
            </a:r>
            <a:r>
              <a:rPr lang="el-GR" sz="2800" dirty="0" smtClean="0"/>
              <a:t>στα χέρια τους και μοίρασαν τη γη μεταξύ τους Οι παλιοί κάτοικοι  έγιναν δούλοι είλωτες  που εργάζονταν στα κτήματα</a:t>
            </a:r>
            <a:r>
              <a:rPr lang="en-US" sz="2800" dirty="0" smtClean="0"/>
              <a:t>.</a:t>
            </a:r>
            <a:r>
              <a:rPr lang="el-GR" sz="2800" dirty="0" smtClean="0"/>
              <a:t> Με το εμπόριο ασχολήθηκαν οι περίοικοι οι οποίοι κατοικούσαν σε συνοικισμούς γύρω από τη Σπάρτη. </a:t>
            </a:r>
            <a:endParaRPr lang="el-GR" sz="2800" dirty="0"/>
          </a:p>
        </p:txBody>
      </p:sp>
      <p:pic>
        <p:nvPicPr>
          <p:cNvPr id="7170" name="Picture 2" descr="10. Σπάρτη: Η κοινωνία και το πολίτευμα"/>
          <p:cNvPicPr>
            <a:picLocks noChangeAspect="1" noChangeArrowheads="1"/>
          </p:cNvPicPr>
          <p:nvPr/>
        </p:nvPicPr>
        <p:blipFill>
          <a:blip r:embed="rId3" cstate="print"/>
          <a:srcRect/>
          <a:stretch>
            <a:fillRect/>
          </a:stretch>
        </p:blipFill>
        <p:spPr bwMode="auto">
          <a:xfrm>
            <a:off x="4995640" y="4224548"/>
            <a:ext cx="3453045" cy="2633452"/>
          </a:xfrm>
          <a:prstGeom prst="rect">
            <a:avLst/>
          </a:prstGeom>
          <a:noFill/>
        </p:spPr>
      </p:pic>
    </p:spTree>
  </p:cSld>
  <p:clrMapOvr>
    <a:masterClrMapping/>
  </p:clrMapOvr>
  <p:transition spd="slow">
    <p:newsflash/>
  </p:transition>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1 - Τίτλος"/>
          <p:cNvSpPr>
            <a:spLocks noGrp="1"/>
          </p:cNvSpPr>
          <p:nvPr>
            <p:ph type="title"/>
          </p:nvPr>
        </p:nvSpPr>
        <p:spPr>
          <a:solidFill>
            <a:schemeClr val="accent4">
              <a:lumMod val="20000"/>
              <a:lumOff val="80000"/>
            </a:schemeClr>
          </a:solidFill>
        </p:spPr>
        <p:txBody>
          <a:bodyPr/>
          <a:lstStyle/>
          <a:p>
            <a:r>
              <a:rPr lang="el-GR" dirty="0" smtClean="0"/>
              <a:t>ΤΟ ΠΟΛΙΤΕΥΜΑ ΤΗΣ ΣΠΑΡΤΗΣ</a:t>
            </a:r>
            <a:endParaRPr lang="el-GR" dirty="0"/>
          </a:p>
        </p:txBody>
      </p:sp>
      <p:sp>
        <p:nvSpPr>
          <p:cNvPr id="3" name="2 - Θέση περιεχομένου"/>
          <p:cNvSpPr>
            <a:spLocks noGrp="1"/>
          </p:cNvSpPr>
          <p:nvPr>
            <p:ph idx="1"/>
          </p:nvPr>
        </p:nvSpPr>
        <p:spPr>
          <a:xfrm>
            <a:off x="0" y="1357298"/>
            <a:ext cx="9001156" cy="3328998"/>
          </a:xfrm>
          <a:solidFill>
            <a:schemeClr val="accent4">
              <a:lumMod val="20000"/>
              <a:lumOff val="80000"/>
            </a:schemeClr>
          </a:solidFill>
        </p:spPr>
        <p:txBody>
          <a:bodyPr>
            <a:normAutofit fontScale="85000" lnSpcReduction="10000"/>
          </a:bodyPr>
          <a:lstStyle/>
          <a:p>
            <a:pPr>
              <a:buNone/>
            </a:pPr>
            <a:r>
              <a:rPr lang="el-GR" dirty="0" smtClean="0"/>
              <a:t>Η Σπάρτη είχε δύο βασιλιάδες, οι οποίοι όμως δεν είχαν μεγάλη εξουσία . Όταν ξεσπούσε πόλεμος , γίνονταν αρχηγοί του στρατού .Πιο  ισχυροί ήταν οι πέντε έφοροι αυτοί διοικούσαν  το κράτος. Τα σοβαρά ζητήματα τα συζητούσαν στην Απέλλα , όπου και έπαιρναν μέρος μόνο οι Σπαρτιάτες που ήταν πάνω από τριάντα χρόνων . Εκεί ανακοινώνονταν τα θέματα και οι Σπαρτιάτες έλεγαν τη γνώμη τους, αν συμφωνούσαν ή διαφωνούσαν .</a:t>
            </a:r>
          </a:p>
        </p:txBody>
      </p:sp>
      <p:pic>
        <p:nvPicPr>
          <p:cNvPr id="3076" name="Picture 4" descr="11. Σπάρτη: Η ζωή στην Πόλη"/>
          <p:cNvPicPr>
            <a:picLocks noChangeAspect="1" noChangeArrowheads="1"/>
          </p:cNvPicPr>
          <p:nvPr/>
        </p:nvPicPr>
        <p:blipFill>
          <a:blip r:embed="rId2" cstate="print"/>
          <a:srcRect/>
          <a:stretch>
            <a:fillRect/>
          </a:stretch>
        </p:blipFill>
        <p:spPr bwMode="auto">
          <a:xfrm>
            <a:off x="6286512" y="4448936"/>
            <a:ext cx="2643206" cy="2409064"/>
          </a:xfrm>
          <a:prstGeom prst="rect">
            <a:avLst/>
          </a:prstGeom>
          <a:noFill/>
        </p:spPr>
      </p:pic>
    </p:spTree>
  </p:cSld>
  <p:clrMapOvr>
    <a:masterClrMapping/>
  </p:clrMapOvr>
  <p:transition>
    <p:wheel spokes="8"/>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bg>
      <p:bgPr>
        <a:solidFill>
          <a:schemeClr val="accent6">
            <a:lumMod val="20000"/>
            <a:lumOff val="8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p:txBody>
          <a:bodyPr/>
          <a:lstStyle/>
          <a:p>
            <a:r>
              <a:rPr lang="el-GR" dirty="0" smtClean="0"/>
              <a:t>Η ζωή στη Σπάρτη</a:t>
            </a:r>
            <a:endParaRPr lang="el-GR" dirty="0"/>
          </a:p>
        </p:txBody>
      </p:sp>
      <p:sp>
        <p:nvSpPr>
          <p:cNvPr id="3" name="2 - Θέση περιεχομένου"/>
          <p:cNvSpPr>
            <a:spLocks noGrp="1"/>
          </p:cNvSpPr>
          <p:nvPr>
            <p:ph idx="1"/>
          </p:nvPr>
        </p:nvSpPr>
        <p:spPr>
          <a:xfrm>
            <a:off x="714348" y="1785926"/>
            <a:ext cx="8229600" cy="4525963"/>
          </a:xfrm>
        </p:spPr>
        <p:txBody>
          <a:bodyPr/>
          <a:lstStyle/>
          <a:p>
            <a:r>
              <a:rPr lang="el-GR" dirty="0" smtClean="0"/>
              <a:t>Η ζωή στη Σπάρτη δεν είναι ίδια με της άλλες ζωές στις πόλεις. Η πόλη έμοιαζε με στρατόπεδο οι νόμοι ήταν αυστηροί Λένε ότι τους νομούς τους έφτιαξε ο Λυκούργος ο οποίος ζήτησε από τους Σπαρτιάτες να μην τους αλλάξουν  ώσπου να γυρίσει από ένα ταξίδι.</a:t>
            </a:r>
            <a:endParaRPr lang="el-GR" dirty="0"/>
          </a:p>
        </p:txBody>
      </p:sp>
      <p:pic>
        <p:nvPicPr>
          <p:cNvPr id="5122" name="Picture 2" descr="Η Σπάρτη"/>
          <p:cNvPicPr>
            <a:picLocks noChangeAspect="1" noChangeArrowheads="1"/>
          </p:cNvPicPr>
          <p:nvPr/>
        </p:nvPicPr>
        <p:blipFill>
          <a:blip r:embed="rId3" cstate="print"/>
          <a:srcRect/>
          <a:stretch>
            <a:fillRect/>
          </a:stretch>
        </p:blipFill>
        <p:spPr bwMode="auto">
          <a:xfrm>
            <a:off x="5167640" y="4714885"/>
            <a:ext cx="3604895" cy="2143116"/>
          </a:xfrm>
          <a:prstGeom prst="rect">
            <a:avLst/>
          </a:prstGeom>
          <a:noFill/>
        </p:spPr>
      </p:pic>
    </p:spTree>
  </p:cSld>
  <p:clrMapOvr>
    <a:masterClrMapping/>
  </p:clrMapOvr>
  <p:transition>
    <p:wipe dir="r"/>
  </p:transition>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accent3">
            <a:lumMod val="40000"/>
            <a:lumOff val="60000"/>
          </a:schemeClr>
        </a:solidFill>
        <a:effectLst/>
      </p:bgPr>
    </p:bg>
    <p:spTree>
      <p:nvGrpSpPr>
        <p:cNvPr id="1" name=""/>
        <p:cNvGrpSpPr/>
        <p:nvPr/>
      </p:nvGrpSpPr>
      <p:grpSpPr>
        <a:xfrm>
          <a:off x="0" y="0"/>
          <a:ext cx="0" cy="0"/>
          <a:chOff x="0" y="0"/>
          <a:chExt cx="0" cy="0"/>
        </a:xfrm>
      </p:grpSpPr>
      <p:sp>
        <p:nvSpPr>
          <p:cNvPr id="2" name="1 - Τίτλος"/>
          <p:cNvSpPr>
            <a:spLocks noGrp="1"/>
          </p:cNvSpPr>
          <p:nvPr>
            <p:ph type="title"/>
          </p:nvPr>
        </p:nvSpPr>
        <p:spPr>
          <a:xfrm>
            <a:off x="428596" y="214290"/>
            <a:ext cx="8229600" cy="1143000"/>
          </a:xfrm>
        </p:spPr>
        <p:txBody>
          <a:bodyPr/>
          <a:lstStyle/>
          <a:p>
            <a:r>
              <a:rPr lang="el-GR" dirty="0" smtClean="0"/>
              <a:t>Τα δίδυμα που έγιναν βασιλιάδες</a:t>
            </a:r>
            <a:endParaRPr lang="el-GR" dirty="0"/>
          </a:p>
        </p:txBody>
      </p:sp>
      <p:sp>
        <p:nvSpPr>
          <p:cNvPr id="3" name="2 - Θέση περιεχομένου"/>
          <p:cNvSpPr>
            <a:spLocks noGrp="1"/>
          </p:cNvSpPr>
          <p:nvPr>
            <p:ph idx="1"/>
          </p:nvPr>
        </p:nvSpPr>
        <p:spPr>
          <a:xfrm>
            <a:off x="107504" y="1214422"/>
            <a:ext cx="8928992" cy="3500462"/>
          </a:xfrm>
        </p:spPr>
        <p:txBody>
          <a:bodyPr>
            <a:normAutofit/>
          </a:bodyPr>
          <a:lstStyle/>
          <a:p>
            <a:r>
              <a:rPr lang="el-GR" sz="2400" dirty="0" smtClean="0"/>
              <a:t>Η γυναίκα του βασιλιά Αριστόδημου γέννησε δίδυμα αγόρια . Ο πατέρας τους μόλις που πρόλαβε να τα δει γιατί αμέσως αρρώστησε και πέθανε .Τότε οι Σπαρτιάτες  σύμφωνα με τους νομούς </a:t>
            </a:r>
            <a:r>
              <a:rPr lang="en-US" sz="2400" dirty="0" smtClean="0"/>
              <a:t> </a:t>
            </a:r>
            <a:r>
              <a:rPr lang="el-GR" sz="2400" dirty="0" smtClean="0"/>
              <a:t>αποφάσισαν να κάνουν  βασιλιά το μεγαλύτερο  παιδί .Δεν ήξεραν  όμως ποιο από τα δύο ήταν μεγαλύτερο γιατί ήταν  ολόιδια και είχαν το ίδιο ανάστημα .Τότε ρώτησαν τη μητέρα τους ,αλλά και εκείνη τους είπε πως δεν μπορεί  να τα ξεχωρίσει .Βέβαια η ίδια ήξερε πολύ καλά ποιο ήταν το μεγαλύτερο  αλλά ήθελε να βασιλέψουν και τα δύο. </a:t>
            </a:r>
            <a:endParaRPr lang="el-GR" sz="2400" dirty="0"/>
          </a:p>
        </p:txBody>
      </p:sp>
      <p:pic>
        <p:nvPicPr>
          <p:cNvPr id="2050" name="Picture 2" descr="10 - Σπάρτη: Η κοινωνία και το πολίτευμα | History - Quizizz"/>
          <p:cNvPicPr>
            <a:picLocks noChangeAspect="1" noChangeArrowheads="1"/>
          </p:cNvPicPr>
          <p:nvPr/>
        </p:nvPicPr>
        <p:blipFill>
          <a:blip r:embed="rId3" cstate="print"/>
          <a:srcRect/>
          <a:stretch>
            <a:fillRect/>
          </a:stretch>
        </p:blipFill>
        <p:spPr bwMode="auto">
          <a:xfrm>
            <a:off x="5000629" y="4786322"/>
            <a:ext cx="1230700" cy="2071678"/>
          </a:xfrm>
          <a:prstGeom prst="rect">
            <a:avLst/>
          </a:prstGeom>
          <a:noFill/>
        </p:spPr>
      </p:pic>
    </p:spTree>
  </p:cSld>
  <p:clrMapOvr>
    <a:masterClrMapping/>
  </p:clrMapOvr>
  <p:transition>
    <p:split orient="vert"/>
  </p:transition>
  <p:timing>
    <p:tnLst>
      <p:par>
        <p:cTn id="1" dur="indefinite" restart="never" nodeType="tmRoot"/>
      </p:par>
    </p:tnLst>
  </p:timing>
</p:sld>
</file>

<file path=ppt/theme/theme1.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Θέμα του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295</TotalTime>
  <Words>299</Words>
  <Application>Microsoft Office PowerPoint</Application>
  <PresentationFormat>Προβολή στην οθόνη (4:3)</PresentationFormat>
  <Paragraphs>16</Paragraphs>
  <Slides>5</Slides>
  <Notes>3</Notes>
  <HiddenSlides>0</HiddenSlides>
  <MMClips>0</MMClips>
  <ScaleCrop>false</ScaleCrop>
  <HeadingPairs>
    <vt:vector size="4" baseType="variant">
      <vt:variant>
        <vt:lpstr>Θέμα</vt:lpstr>
      </vt:variant>
      <vt:variant>
        <vt:i4>1</vt:i4>
      </vt:variant>
      <vt:variant>
        <vt:lpstr>Τίτλοι διαφανειών</vt:lpstr>
      </vt:variant>
      <vt:variant>
        <vt:i4>5</vt:i4>
      </vt:variant>
    </vt:vector>
  </HeadingPairs>
  <TitlesOfParts>
    <vt:vector size="6" baseType="lpstr">
      <vt:lpstr>Θέμα του Office</vt:lpstr>
      <vt:lpstr>3ο Δημοτικό Σχολείο Σίνδου Τμήμα :Δ2 θέμα «Η Σπάρτη»</vt:lpstr>
      <vt:lpstr>Η ίδρυση της  Σπάρτης</vt:lpstr>
      <vt:lpstr>ΤΟ ΠΟΛΙΤΕΥΜΑ ΤΗΣ ΣΠΑΡΤΗΣ</vt:lpstr>
      <vt:lpstr>Η ζωή στη Σπάρτη</vt:lpstr>
      <vt:lpstr>Τα δίδυμα που έγιναν βασιλιάδες</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3O Δημοτικό Σχολείο Σίνδου Τμήμα :Δ2</dc:title>
  <dc:creator>user</dc:creator>
  <cp:lastModifiedBy>ILIAS MARGARITIDIS</cp:lastModifiedBy>
  <cp:revision>37</cp:revision>
  <dcterms:created xsi:type="dcterms:W3CDTF">2021-11-04T06:49:35Z</dcterms:created>
  <dcterms:modified xsi:type="dcterms:W3CDTF">2022-05-04T19:19:11Z</dcterms:modified>
</cp:coreProperties>
</file>