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8AE337A-B919-42B9-8DFC-08FC12F56E1B}" type="datetimeFigureOut">
              <a:rPr lang="el-GR" smtClean="0"/>
              <a:t>14/5/2025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B6F7A3E-2262-4EB7-BBBA-50B6F262513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ass_communication" TargetMode="External"/><Relationship Id="rId2" Type="http://schemas.openxmlformats.org/officeDocument/2006/relationships/hyperlink" Target="https://en.wikipedia.org/wiki/Electric_power_genera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en.wikipedia.org/wiki/Sound_recordi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ort_Huron,_Michigan" TargetMode="External"/><Relationship Id="rId2" Type="http://schemas.openxmlformats.org/officeDocument/2006/relationships/hyperlink" Target="https://en.wikipedia.org/wiki/Milan,_Ohio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en.wikipedia.org/wiki/Thomas_Edis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News_butche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267744" y="2348880"/>
            <a:ext cx="6172200" cy="1894362"/>
          </a:xfrm>
        </p:spPr>
        <p:txBody>
          <a:bodyPr>
            <a:noAutofit/>
          </a:bodyPr>
          <a:lstStyle/>
          <a:p>
            <a:r>
              <a:rPr lang="en-US" sz="4000" dirty="0"/>
              <a:t>THOMAS EDISON</a:t>
            </a:r>
            <a:endParaRPr lang="el-GR" sz="40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339752" y="4365104"/>
            <a:ext cx="6172200" cy="1371600"/>
          </a:xfrm>
        </p:spPr>
        <p:txBody>
          <a:bodyPr>
            <a:normAutofit/>
          </a:bodyPr>
          <a:lstStyle/>
          <a:p>
            <a:r>
              <a:rPr lang="en-US" sz="1600" dirty="0"/>
              <a:t>T &amp; </a:t>
            </a:r>
            <a:r>
              <a:rPr lang="en-US" sz="1600"/>
              <a:t>A F</a:t>
            </a:r>
            <a:endParaRPr lang="el-G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Thomas </a:t>
            </a:r>
            <a:r>
              <a:rPr lang="en-US" dirty="0" err="1"/>
              <a:t>edison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618856" cy="4873752"/>
          </a:xfrm>
        </p:spPr>
        <p:txBody>
          <a:bodyPr/>
          <a:lstStyle/>
          <a:p>
            <a:r>
              <a:rPr lang="en-US" b="1" dirty="0"/>
              <a:t>Thomas Alva Edison</a:t>
            </a:r>
            <a:r>
              <a:rPr lang="en-US" dirty="0"/>
              <a:t> was an American inventor and businessman. He developed many devices in fields such as </a:t>
            </a:r>
            <a:r>
              <a:rPr lang="en-US" dirty="0">
                <a:hlinkClick r:id="rId2" tooltip="Electric power generation"/>
              </a:rPr>
              <a:t>electric power generation</a:t>
            </a:r>
            <a:r>
              <a:rPr lang="en-US" dirty="0"/>
              <a:t>, </a:t>
            </a:r>
            <a:r>
              <a:rPr lang="en-US" dirty="0">
                <a:hlinkClick r:id="rId3" tooltip="Mass communication"/>
              </a:rPr>
              <a:t>mass communication</a:t>
            </a:r>
            <a:r>
              <a:rPr lang="en-US" dirty="0"/>
              <a:t>, </a:t>
            </a:r>
            <a:r>
              <a:rPr lang="en-US" dirty="0">
                <a:hlinkClick r:id="rId4" tooltip="Sound recording"/>
              </a:rPr>
              <a:t>sound recording</a:t>
            </a:r>
            <a:r>
              <a:rPr lang="en-US" dirty="0"/>
              <a:t>, and motion pictures.</a:t>
            </a:r>
            <a:endParaRPr lang="el-G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1916832"/>
            <a:ext cx="241558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Thomas </a:t>
            </a:r>
            <a:r>
              <a:rPr lang="en-US" dirty="0" err="1"/>
              <a:t>edison</a:t>
            </a:r>
            <a:r>
              <a:rPr lang="en-US" dirty="0"/>
              <a:t> early in his life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67544" y="1984248"/>
            <a:ext cx="4176464" cy="4873752"/>
          </a:xfrm>
        </p:spPr>
        <p:txBody>
          <a:bodyPr/>
          <a:lstStyle/>
          <a:p>
            <a:r>
              <a:rPr lang="en-US" dirty="0"/>
              <a:t>Thomas Edison was born in 1847 in </a:t>
            </a:r>
            <a:r>
              <a:rPr lang="en-US" dirty="0">
                <a:hlinkClick r:id="rId2" tooltip="Milan, Ohio"/>
              </a:rPr>
              <a:t>Milan, Ohio</a:t>
            </a:r>
            <a:r>
              <a:rPr lang="en-US" dirty="0"/>
              <a:t>, but grew up in </a:t>
            </a:r>
            <a:r>
              <a:rPr lang="en-US" dirty="0">
                <a:hlinkClick r:id="rId3" tooltip="Port Huron, Michigan"/>
              </a:rPr>
              <a:t>Port Huron, Michigan</a:t>
            </a:r>
            <a:r>
              <a:rPr lang="en-US" dirty="0"/>
              <a:t>, after the family moved there in 1854.</a:t>
            </a:r>
            <a:r>
              <a:rPr lang="en-US" baseline="30000" dirty="0">
                <a:hlinkClick r:id="rId4"/>
              </a:rPr>
              <a:t>[8]</a:t>
            </a:r>
            <a:r>
              <a:rPr lang="en-US" dirty="0"/>
              <a:t> He was the seventh and last child of Samuel Ogden Edison Jr.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1700808"/>
            <a:ext cx="3165698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career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474840" cy="4873752"/>
          </a:xfrm>
        </p:spPr>
        <p:txBody>
          <a:bodyPr>
            <a:normAutofit/>
          </a:bodyPr>
          <a:lstStyle/>
          <a:p>
            <a:r>
              <a:rPr lang="en-US" dirty="0"/>
              <a:t>Thomas Edison began his career as a </a:t>
            </a:r>
            <a:r>
              <a:rPr lang="en-US" dirty="0">
                <a:hlinkClick r:id="rId2" tooltip="News butcher"/>
              </a:rPr>
              <a:t>news butcher</a:t>
            </a:r>
            <a:r>
              <a:rPr lang="en-US" dirty="0"/>
              <a:t>, selling newspapers, candy, and vegetables on trains running from Port Huron to Detroit. He turned a $50-a-week profit by age 13, most of which went to buying equipment for electrical and chemical experiments.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1916832"/>
            <a:ext cx="265253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>
          <a:xfrm>
            <a:off x="2051720" y="2924944"/>
            <a:ext cx="4824536" cy="7920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" dirty="0"/>
              <a:t>Thank you for watching!!</a:t>
            </a:r>
            <a:endParaRPr lang="el-GR" sz="4000" dirty="0"/>
          </a:p>
        </p:txBody>
      </p:sp>
    </p:spTree>
  </p:cSld>
  <p:clrMapOvr>
    <a:masterClrMapping/>
  </p:clrMapOvr>
  <p:transition>
    <p:strips dir="l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</TotalTime>
  <Words>145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Century Schoolbook</vt:lpstr>
      <vt:lpstr>Wingdings</vt:lpstr>
      <vt:lpstr>Wingdings 2</vt:lpstr>
      <vt:lpstr>Προεξοχή</vt:lpstr>
      <vt:lpstr>THOMAS EDISON</vt:lpstr>
      <vt:lpstr>Thomas edison</vt:lpstr>
      <vt:lpstr>Thomas edison early in his life</vt:lpstr>
      <vt:lpstr>Early career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EDISON</dc:title>
  <dc:creator>Filaktos</dc:creator>
  <cp:lastModifiedBy>User</cp:lastModifiedBy>
  <cp:revision>3</cp:revision>
  <dcterms:created xsi:type="dcterms:W3CDTF">2025-04-10T18:24:07Z</dcterms:created>
  <dcterms:modified xsi:type="dcterms:W3CDTF">2025-05-14T09:01:10Z</dcterms:modified>
</cp:coreProperties>
</file>