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quickStyle4.xml" ContentType="application/vnd.openxmlformats-officedocument.drawingml.diagramStyle+xml"/>
  <Override PartName="/ppt/diagrams/data2.xml" ContentType="application/vnd.openxmlformats-officedocument.drawingml.diagramData+xml"/>
  <Override PartName="/ppt/diagrams/colors2.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colors4.xml" ContentType="application/vnd.openxmlformats-officedocument.drawingml.diagramColors+xml"/>
  <Override PartName="/ppt/diagrams/drawing5.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colors5.xml" ContentType="application/vnd.openxmlformats-officedocument.drawingml.diagramColors+xml"/>
  <Override PartName="/ppt/diagrams/_rels/data1.xml.rels" ContentType="application/vnd.openxmlformats-package.relationships+xml"/>
  <Override PartName="/ppt/diagrams/_rels/drawing2.xml.rels" ContentType="application/vnd.openxmlformats-package.relationships+xml"/>
  <Override PartName="/ppt/diagrams/_rels/data3.xml.rels" ContentType="application/vnd.openxmlformats-package.relationships+xml"/>
  <Override PartName="/ppt/diagrams/_rels/drawing1.xml.rels" ContentType="application/vnd.openxmlformats-package.relationships+xml"/>
  <Override PartName="/ppt/diagrams/_rels/data2.xml.rels" ContentType="application/vnd.openxmlformats-package.relationships+xml"/>
  <Override PartName="/ppt/diagrams/_rels/drawing3.xml.rels" ContentType="application/vnd.openxmlformats-package.relationships+xml"/>
  <Override PartName="/ppt/diagrams/_rels/data4.xml.rels" ContentType="application/vnd.openxmlformats-package.relationships+xml"/>
  <Override PartName="/ppt/diagrams/_rels/drawing4.xml.rels" ContentType="application/vnd.openxmlformats-package.relationships+xml"/>
  <Override PartName="/ppt/diagrams/_rels/drawing5.xml.rels" ContentType="application/vnd.openxmlformats-package.relationships+xml"/>
  <Override PartName="/ppt/diagrams/_rels/data5.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53.jpeg" ContentType="image/jpeg"/>
  <Override PartName="/ppt/media/image1.jpeg" ContentType="image/jpeg"/>
  <Override PartName="/ppt/media/image28.png" ContentType="image/png"/>
  <Override PartName="/ppt/media/image40.jpeg" ContentType="image/jpeg"/>
  <Override PartName="/ppt/media/OOXDiagramDataRels1_0.jpg" ContentType="image/jpg"/>
  <Override PartName="/ppt/media/OOXDiagramDrawingRels3_0.jpeg" ContentType="image/jpeg"/>
  <Override PartName="/ppt/media/image2.jpeg" ContentType="image/jpeg"/>
  <Override PartName="/ppt/media/image54.jpeg" ContentType="image/jpeg"/>
  <Override PartName="/ppt/media/OOXDiagramDataRels1_1.gif" ContentType="image/gif"/>
  <Override PartName="/ppt/media/image19.jpeg" ContentType="image/jpeg"/>
  <Override PartName="/ppt/media/image55.jpeg" ContentType="image/jpeg"/>
  <Override PartName="/ppt/media/image3.jpeg" ContentType="image/jpeg"/>
  <Override PartName="/ppt/media/image48.png" ContentType="image/png"/>
  <Override PartName="/ppt/media/image4.png" ContentType="image/png"/>
  <Override PartName="/ppt/media/image45.jpeg" ContentType="image/jpeg"/>
  <Override PartName="/ppt/media/image5.jpeg" ContentType="image/jpeg"/>
  <Override PartName="/ppt/media/image6.png" ContentType="image/png"/>
  <Override PartName="/ppt/media/image7.jpeg" ContentType="image/jpeg"/>
  <Override PartName="/ppt/media/image31.png" ContentType="image/png"/>
  <Override PartName="/ppt/media/OOXDiagramDrawingRels1_0.jpg" ContentType="image/jpg"/>
  <Override PartName="/ppt/media/OOXDiagramDrawingRels1_1.gif" ContentType="image/gif"/>
  <Override PartName="/ppt/media/image8.jpeg" ContentType="image/jpeg"/>
  <Override PartName="/ppt/media/image9.jpeg" ContentType="image/jpeg"/>
  <Override PartName="/ppt/media/image51.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29.png" ContentType="image/png"/>
  <Override PartName="/ppt/media/OOXDiagramDataRels4_0.jpeg" ContentType="image/jpeg"/>
  <Override PartName="/ppt/media/image15.jpeg" ContentType="image/jpeg"/>
  <Override PartName="/ppt/media/image16.jpeg" ContentType="image/jpeg"/>
  <Override PartName="/ppt/media/image49.png" ContentType="image/png"/>
  <Override PartName="/ppt/media/image17.jpeg" ContentType="image/jpeg"/>
  <Override PartName="/ppt/media/image18.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OOXDiagramDataRels3_0.jpeg" ContentType="image/jpeg"/>
  <Override PartName="/ppt/media/image27.gif" ContentType="image/gif"/>
  <Override PartName="/ppt/media/image30.png" ContentType="image/png"/>
  <Override PartName="/ppt/media/image41.jpeg" ContentType="image/jpeg"/>
  <Override PartName="/ppt/media/OOXDiagramDataRels5_0.gif" ContentType="image/gif"/>
  <Override PartName="/ppt/media/image32.png" ContentType="image/png"/>
  <Override PartName="/ppt/media/image33.png" ContentType="image/png"/>
  <Override PartName="/ppt/media/image34.png" ContentType="image/png"/>
  <Override PartName="/ppt/media/image35.png" ContentType="image/png"/>
  <Override PartName="/ppt/media/image37.jpeg" ContentType="image/jpeg"/>
  <Override PartName="/ppt/media/image36.png" ContentType="image/png"/>
  <Override PartName="/ppt/media/image38.jpeg" ContentType="image/jpeg"/>
  <Override PartName="/ppt/media/OOXDiagramDataRels2_0.jpeg" ContentType="image/jpeg"/>
  <Override PartName="/ppt/media/image39.jpeg" ContentType="image/jpeg"/>
  <Override PartName="/ppt/media/image42.jpeg" ContentType="image/jpeg"/>
  <Override PartName="/ppt/media/OOXDiagramDrawingRels4_0.jpeg" ContentType="image/jpeg"/>
  <Override PartName="/ppt/media/image43.jpeg" ContentType="image/jpeg"/>
  <Override PartName="/ppt/media/image50.png" ContentType="image/png"/>
  <Override PartName="/ppt/media/image44.jpeg" ContentType="image/jpeg"/>
  <Override PartName="/ppt/media/OOXDiagramDrawingRels2_0.jpeg" ContentType="image/jpeg"/>
  <Override PartName="/ppt/media/image46.png" ContentType="image/png"/>
  <Override PartName="/ppt/media/image47.jpeg" ContentType="image/jpeg"/>
  <Override PartName="/ppt/media/image52.png" ContentType="image/png"/>
  <Override PartName="/ppt/media/OOXDiagramDrawingRels5_0.gif" ContentType="image/gi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diagrams/_rels/data1.xml.rels><?xml version="1.0" encoding="UTF-8"?>
<Relationships xmlns="http://schemas.openxmlformats.org/package/2006/relationships"><Relationship Id="rId1" Type="http://schemas.openxmlformats.org/officeDocument/2006/relationships/image" Target="../media/OOXDiagramDataRels1_0.jpg"/><Relationship Id="rId2" Type="http://schemas.openxmlformats.org/officeDocument/2006/relationships/image" Target="../media/OOXDiagramDataRels1_1.gif"/>
</Relationships>
</file>

<file path=ppt/diagrams/_rels/data2.xml.rels><?xml version="1.0" encoding="UTF-8"?>
<Relationships xmlns="http://schemas.openxmlformats.org/package/2006/relationships"><Relationship Id="rId1" Type="http://schemas.openxmlformats.org/officeDocument/2006/relationships/image" Target="../media/OOXDiagramDataRels2_0.jpeg"/>
</Relationships>
</file>

<file path=ppt/diagrams/_rels/data3.xml.rels><?xml version="1.0" encoding="UTF-8"?>
<Relationships xmlns="http://schemas.openxmlformats.org/package/2006/relationships"><Relationship Id="rId1" Type="http://schemas.openxmlformats.org/officeDocument/2006/relationships/image" Target="../media/OOXDiagramDataRels3_0.jpeg"/>
</Relationships>
</file>

<file path=ppt/diagrams/_rels/data4.xml.rels><?xml version="1.0" encoding="UTF-8"?>
<Relationships xmlns="http://schemas.openxmlformats.org/package/2006/relationships"><Relationship Id="rId1" Type="http://schemas.openxmlformats.org/officeDocument/2006/relationships/image" Target="../media/OOXDiagramDataRels4_0.jpeg"/>
</Relationships>
</file>

<file path=ppt/diagrams/_rels/data5.xml.rels><?xml version="1.0" encoding="UTF-8"?>
<Relationships xmlns="http://schemas.openxmlformats.org/package/2006/relationships"><Relationship Id="rId1" Type="http://schemas.openxmlformats.org/officeDocument/2006/relationships/image" Target="../media/OOXDiagramDataRels5_0.gif"/>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jpg"/><Relationship Id="rId2" Type="http://schemas.openxmlformats.org/officeDocument/2006/relationships/image" Target="../media/OOXDiagramDrawingRels1_1.gif"/>
</Relationships>
</file>

<file path=ppt/diagrams/_rels/drawing2.xml.rels><?xml version="1.0" encoding="UTF-8"?>
<Relationships xmlns="http://schemas.openxmlformats.org/package/2006/relationships"><Relationship Id="rId1" Type="http://schemas.openxmlformats.org/officeDocument/2006/relationships/image" Target="../media/OOXDiagramDrawingRels2_0.jpeg"/>
</Relationships>
</file>

<file path=ppt/diagrams/_rels/drawing3.xml.rels><?xml version="1.0" encoding="UTF-8"?>
<Relationships xmlns="http://schemas.openxmlformats.org/package/2006/relationships"><Relationship Id="rId1" Type="http://schemas.openxmlformats.org/officeDocument/2006/relationships/image" Target="../media/OOXDiagramDrawingRels3_0.jpeg"/>
</Relationships>
</file>

<file path=ppt/diagrams/_rels/drawing4.xml.rels><?xml version="1.0" encoding="UTF-8"?>
<Relationships xmlns="http://schemas.openxmlformats.org/package/2006/relationships"><Relationship Id="rId1" Type="http://schemas.openxmlformats.org/officeDocument/2006/relationships/image" Target="../media/OOXDiagramDrawingRels4_0.jpeg"/>
</Relationships>
</file>

<file path=ppt/diagrams/_rels/drawing5.xml.rels><?xml version="1.0" encoding="UTF-8"?>
<Relationships xmlns="http://schemas.openxmlformats.org/package/2006/relationships"><Relationship Id="rId1" Type="http://schemas.openxmlformats.org/officeDocument/2006/relationships/image" Target="../media/OOXDiagramDrawingRels5_0.gif"/>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4D87E-32DC-453C-BC67-DF4C0BE84DB9}" type="doc">
      <dgm:prSet loTypeId="urn:microsoft.com/office/officeart/2005/8/layout/vList3" loCatId="list" qsTypeId="urn:microsoft.com/office/officeart/2005/8/quickstyle/3d3" qsCatId="3D" csTypeId="urn:microsoft.com/office/officeart/2005/8/colors/accent1_2" csCatId="accent1" phldr="1"/>
      <dgm:spPr/>
    </dgm:pt>
    <dgm:pt modelId="{E090A2B5-4D5D-45B8-A439-8A5F9E41CFE7}">
      <dgm:prSet phldrT="[Text]"/>
      <dgm:spPr/>
      <dgm:t>
        <a:bodyPr/>
        <a:lstStyle/>
        <a:p>
          <a:r>
            <a:rPr lang="el-GR" dirty="0" smtClean="0">
              <a:latin typeface="Segoe Print" panose="02000600000000000000" pitchFamily="2" charset="0"/>
            </a:rPr>
            <a:t>Παλμός</a:t>
          </a:r>
          <a:endParaRPr lang="el-GR" dirty="0">
            <a:latin typeface="Segoe Print" panose="02000600000000000000" pitchFamily="2" charset="0"/>
          </a:endParaRPr>
        </a:p>
      </dgm:t>
    </dgm:pt>
    <dgm:pt modelId="{6D8DECE7-D756-455D-AEC6-419EBC5CD16A}" type="parTrans" cxnId="{8ACF4CF5-160B-41E5-8DA1-AAFA2556AB6E}">
      <dgm:prSet/>
      <dgm:spPr/>
      <dgm:t>
        <a:bodyPr/>
        <a:lstStyle/>
        <a:p>
          <a:endParaRPr lang="el-GR"/>
        </a:p>
      </dgm:t>
    </dgm:pt>
    <dgm:pt modelId="{672BC335-5AB7-4B51-9775-6C0C6F84CA1B}" type="sibTrans" cxnId="{8ACF4CF5-160B-41E5-8DA1-AAFA2556AB6E}">
      <dgm:prSet/>
      <dgm:spPr/>
      <dgm:t>
        <a:bodyPr/>
        <a:lstStyle/>
        <a:p>
          <a:endParaRPr lang="el-GR"/>
        </a:p>
      </dgm:t>
    </dgm:pt>
    <dgm:pt modelId="{D8E14862-8165-451E-9273-3E64693D8D03}">
      <dgm:prSet phldrT="[Text]"/>
      <dgm:spPr/>
      <dgm:t>
        <a:bodyPr/>
        <a:lstStyle/>
        <a:p>
          <a:r>
            <a:rPr lang="el-GR" dirty="0" smtClean="0">
              <a:latin typeface="Segoe Print" panose="02000600000000000000" pitchFamily="2" charset="0"/>
            </a:rPr>
            <a:t>Ρυθμικά σχήματα</a:t>
          </a:r>
          <a:endParaRPr lang="el-GR" dirty="0">
            <a:latin typeface="Segoe Print" panose="02000600000000000000" pitchFamily="2" charset="0"/>
          </a:endParaRPr>
        </a:p>
      </dgm:t>
    </dgm:pt>
    <dgm:pt modelId="{8B540DFF-1929-4FA2-B3EA-D5F8B34AC9C5}" type="parTrans" cxnId="{50810120-44C1-4B0B-968A-DAE15DDA38C0}">
      <dgm:prSet/>
      <dgm:spPr/>
      <dgm:t>
        <a:bodyPr/>
        <a:lstStyle/>
        <a:p>
          <a:endParaRPr lang="el-GR"/>
        </a:p>
      </dgm:t>
    </dgm:pt>
    <dgm:pt modelId="{B3456BC5-3FEA-46C7-A5B6-0CA34DCF505A}" type="sibTrans" cxnId="{50810120-44C1-4B0B-968A-DAE15DDA38C0}">
      <dgm:prSet/>
      <dgm:spPr/>
      <dgm:t>
        <a:bodyPr/>
        <a:lstStyle/>
        <a:p>
          <a:endParaRPr lang="el-GR"/>
        </a:p>
      </dgm:t>
    </dgm:pt>
    <dgm:pt modelId="{773E6F65-40A1-4D1E-A8FD-E1C0710AEB00}" type="pres">
      <dgm:prSet presAssocID="{5554D87E-32DC-453C-BC67-DF4C0BE84DB9}" presName="linearFlow" presStyleCnt="0">
        <dgm:presLayoutVars>
          <dgm:dir/>
          <dgm:resizeHandles val="exact"/>
        </dgm:presLayoutVars>
      </dgm:prSet>
      <dgm:spPr/>
    </dgm:pt>
    <dgm:pt modelId="{A9BDBA31-E283-43C7-A811-8F5A8707141F}" type="pres">
      <dgm:prSet presAssocID="{E090A2B5-4D5D-45B8-A439-8A5F9E41CFE7}" presName="composite" presStyleCnt="0"/>
      <dgm:spPr/>
    </dgm:pt>
    <dgm:pt modelId="{82DE7346-47B4-434F-8567-9FBEAC84CF95}" type="pres">
      <dgm:prSet presAssocID="{E090A2B5-4D5D-45B8-A439-8A5F9E41CFE7}" presName="imgShp" presStyleLbl="fgImgPlace1" presStyleIdx="0" presStyleCnt="2" custScaleX="79482" custScaleY="8108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7F23FE8-A2EF-4C09-A14B-9A5605E67900}" type="pres">
      <dgm:prSet presAssocID="{E090A2B5-4D5D-45B8-A439-8A5F9E41CFE7}" presName="txShp" presStyleLbl="node1" presStyleIdx="0" presStyleCnt="2">
        <dgm:presLayoutVars>
          <dgm:bulletEnabled val="1"/>
        </dgm:presLayoutVars>
      </dgm:prSet>
      <dgm:spPr/>
      <dgm:t>
        <a:bodyPr/>
        <a:lstStyle/>
        <a:p>
          <a:endParaRPr lang="el-GR"/>
        </a:p>
      </dgm:t>
    </dgm:pt>
    <dgm:pt modelId="{F344375C-00A5-4FF1-8381-933500AF12AE}" type="pres">
      <dgm:prSet presAssocID="{672BC335-5AB7-4B51-9775-6C0C6F84CA1B}" presName="spacing" presStyleCnt="0"/>
      <dgm:spPr/>
    </dgm:pt>
    <dgm:pt modelId="{DC83DA2F-038A-4ABC-A19D-41E7AEA96D26}" type="pres">
      <dgm:prSet presAssocID="{D8E14862-8165-451E-9273-3E64693D8D03}" presName="composite" presStyleCnt="0"/>
      <dgm:spPr/>
    </dgm:pt>
    <dgm:pt modelId="{6828DD69-1E52-475D-B48D-0DD7264F9C8B}" type="pres">
      <dgm:prSet presAssocID="{D8E14862-8165-451E-9273-3E64693D8D03}" presName="imgShp" presStyleLbl="fgImgPlace1" presStyleIdx="1" presStyleCnt="2" custLinFactNeighborX="2337" custLinFactNeighborY="-634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E15B4BFC-09A0-4A38-A02A-9E97581FD56B}" type="pres">
      <dgm:prSet presAssocID="{D8E14862-8165-451E-9273-3E64693D8D03}" presName="txShp" presStyleLbl="node1" presStyleIdx="1" presStyleCnt="2" custLinFactNeighborX="140" custLinFactNeighborY="-2912">
        <dgm:presLayoutVars>
          <dgm:bulletEnabled val="1"/>
        </dgm:presLayoutVars>
      </dgm:prSet>
      <dgm:spPr/>
      <dgm:t>
        <a:bodyPr/>
        <a:lstStyle/>
        <a:p>
          <a:endParaRPr lang="el-GR"/>
        </a:p>
      </dgm:t>
    </dgm:pt>
  </dgm:ptLst>
  <dgm:cxnLst>
    <dgm:cxn modelId="{6FDC1795-59B6-4CAC-BC51-00BF9948CF42}" type="presOf" srcId="{E090A2B5-4D5D-45B8-A439-8A5F9E41CFE7}" destId="{17F23FE8-A2EF-4C09-A14B-9A5605E67900}" srcOrd="0" destOrd="0" presId="urn:microsoft.com/office/officeart/2005/8/layout/vList3"/>
    <dgm:cxn modelId="{8ACF4CF5-160B-41E5-8DA1-AAFA2556AB6E}" srcId="{5554D87E-32DC-453C-BC67-DF4C0BE84DB9}" destId="{E090A2B5-4D5D-45B8-A439-8A5F9E41CFE7}" srcOrd="0" destOrd="0" parTransId="{6D8DECE7-D756-455D-AEC6-419EBC5CD16A}" sibTransId="{672BC335-5AB7-4B51-9775-6C0C6F84CA1B}"/>
    <dgm:cxn modelId="{50810120-44C1-4B0B-968A-DAE15DDA38C0}" srcId="{5554D87E-32DC-453C-BC67-DF4C0BE84DB9}" destId="{D8E14862-8165-451E-9273-3E64693D8D03}" srcOrd="1" destOrd="0" parTransId="{8B540DFF-1929-4FA2-B3EA-D5F8B34AC9C5}" sibTransId="{B3456BC5-3FEA-46C7-A5B6-0CA34DCF505A}"/>
    <dgm:cxn modelId="{D2C3BD8B-4B95-48DC-A241-FBD006048E6C}" type="presOf" srcId="{D8E14862-8165-451E-9273-3E64693D8D03}" destId="{E15B4BFC-09A0-4A38-A02A-9E97581FD56B}" srcOrd="0" destOrd="0" presId="urn:microsoft.com/office/officeart/2005/8/layout/vList3"/>
    <dgm:cxn modelId="{415D52A2-F8AB-4378-AF3B-5D2EE899B363}" type="presOf" srcId="{5554D87E-32DC-453C-BC67-DF4C0BE84DB9}" destId="{773E6F65-40A1-4D1E-A8FD-E1C0710AEB00}" srcOrd="0" destOrd="0" presId="urn:microsoft.com/office/officeart/2005/8/layout/vList3"/>
    <dgm:cxn modelId="{058E7F13-AF57-4964-A34E-66759017AE50}" type="presParOf" srcId="{773E6F65-40A1-4D1E-A8FD-E1C0710AEB00}" destId="{A9BDBA31-E283-43C7-A811-8F5A8707141F}" srcOrd="0" destOrd="0" presId="urn:microsoft.com/office/officeart/2005/8/layout/vList3"/>
    <dgm:cxn modelId="{6641EAE8-16C0-4AF3-BC0D-D8F706DB68C2}" type="presParOf" srcId="{A9BDBA31-E283-43C7-A811-8F5A8707141F}" destId="{82DE7346-47B4-434F-8567-9FBEAC84CF95}" srcOrd="0" destOrd="0" presId="urn:microsoft.com/office/officeart/2005/8/layout/vList3"/>
    <dgm:cxn modelId="{74E775AE-3D7C-4D75-8692-5F96FFE0C650}" type="presParOf" srcId="{A9BDBA31-E283-43C7-A811-8F5A8707141F}" destId="{17F23FE8-A2EF-4C09-A14B-9A5605E67900}" srcOrd="1" destOrd="0" presId="urn:microsoft.com/office/officeart/2005/8/layout/vList3"/>
    <dgm:cxn modelId="{F20CEEC2-5500-4FCC-A046-C654931AF330}" type="presParOf" srcId="{773E6F65-40A1-4D1E-A8FD-E1C0710AEB00}" destId="{F344375C-00A5-4FF1-8381-933500AF12AE}" srcOrd="1" destOrd="0" presId="urn:microsoft.com/office/officeart/2005/8/layout/vList3"/>
    <dgm:cxn modelId="{0EF8665D-8909-4C4F-A9B2-7F642D9857B6}" type="presParOf" srcId="{773E6F65-40A1-4D1E-A8FD-E1C0710AEB00}" destId="{DC83DA2F-038A-4ABC-A19D-41E7AEA96D26}" srcOrd="2" destOrd="0" presId="urn:microsoft.com/office/officeart/2005/8/layout/vList3"/>
    <dgm:cxn modelId="{28C76F8A-BF89-4EB2-B0A9-1E084ECA0E97}" type="presParOf" srcId="{DC83DA2F-038A-4ABC-A19D-41E7AEA96D26}" destId="{6828DD69-1E52-475D-B48D-0DD7264F9C8B}" srcOrd="0" destOrd="0" presId="urn:microsoft.com/office/officeart/2005/8/layout/vList3"/>
    <dgm:cxn modelId="{757D43EC-85EB-4C67-A3BC-AF597074F034}" type="presParOf" srcId="{DC83DA2F-038A-4ABC-A19D-41E7AEA96D26}" destId="{E15B4BFC-09A0-4A38-A02A-9E97581FD56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F1F04-8B0D-4E5E-ABDC-F2AF7367A904}" type="doc">
      <dgm:prSet loTypeId="urn:microsoft.com/office/officeart/2005/8/layout/vList3" loCatId="list" qsTypeId="urn:microsoft.com/office/officeart/2005/8/quickstyle/simple1" qsCatId="simple" csTypeId="urn:microsoft.com/office/officeart/2005/8/colors/accent1_2" csCatId="accent1" phldr="1"/>
      <dgm:spPr/>
    </dgm:pt>
    <dgm:pt modelId="{F978BF80-851F-4779-94A5-D1AB6281DD8F}">
      <dgm:prSet phldrT="[Text]"/>
      <dgm:spPr/>
      <dgm:t>
        <a:bodyPr/>
        <a:lstStyle/>
        <a:p>
          <a:r>
            <a:rPr lang="el-GR" dirty="0" smtClean="0">
              <a:latin typeface="Segoe Script" panose="030B0504020000000003" pitchFamily="66" charset="0"/>
            </a:rPr>
            <a:t> </a:t>
          </a:r>
          <a:r>
            <a:rPr lang="en-US" dirty="0" smtClean="0">
              <a:latin typeface="Segoe Script" panose="030B0504020000000003" pitchFamily="66" charset="0"/>
            </a:rPr>
            <a:t>N</a:t>
          </a:r>
          <a:r>
            <a:rPr lang="el-GR" dirty="0" err="1" smtClean="0">
              <a:latin typeface="Segoe Script" panose="030B0504020000000003" pitchFamily="66" charset="0"/>
            </a:rPr>
            <a:t>ότες</a:t>
          </a:r>
          <a:r>
            <a:rPr lang="el-GR" dirty="0" smtClean="0">
              <a:latin typeface="Segoe Script" panose="030B0504020000000003" pitchFamily="66" charset="0"/>
            </a:rPr>
            <a:t> της μελωδίας</a:t>
          </a:r>
          <a:endParaRPr lang="el-GR" dirty="0">
            <a:latin typeface="Segoe Script" panose="030B0504020000000003" pitchFamily="66" charset="0"/>
          </a:endParaRPr>
        </a:p>
      </dgm:t>
    </dgm:pt>
    <dgm:pt modelId="{040685FD-12B8-43E7-BA35-A495E4CEF4A9}" type="parTrans" cxnId="{5E7BCF39-87FC-4C7A-BFF8-E3F64063796A}">
      <dgm:prSet/>
      <dgm:spPr/>
      <dgm:t>
        <a:bodyPr/>
        <a:lstStyle/>
        <a:p>
          <a:endParaRPr lang="el-GR"/>
        </a:p>
      </dgm:t>
    </dgm:pt>
    <dgm:pt modelId="{7261062D-3D15-42A5-9EC5-67FCF41A52EF}" type="sibTrans" cxnId="{5E7BCF39-87FC-4C7A-BFF8-E3F64063796A}">
      <dgm:prSet/>
      <dgm:spPr/>
      <dgm:t>
        <a:bodyPr/>
        <a:lstStyle/>
        <a:p>
          <a:endParaRPr lang="el-GR"/>
        </a:p>
      </dgm:t>
    </dgm:pt>
    <dgm:pt modelId="{293FDF72-7188-46B2-96DB-DAD8D660CFBD}" type="pres">
      <dgm:prSet presAssocID="{707F1F04-8B0D-4E5E-ABDC-F2AF7367A904}" presName="linearFlow" presStyleCnt="0">
        <dgm:presLayoutVars>
          <dgm:dir/>
          <dgm:resizeHandles val="exact"/>
        </dgm:presLayoutVars>
      </dgm:prSet>
      <dgm:spPr/>
    </dgm:pt>
    <dgm:pt modelId="{81C0BDB0-FDC1-4F57-A522-AE3938C0FE43}" type="pres">
      <dgm:prSet presAssocID="{F978BF80-851F-4779-94A5-D1AB6281DD8F}" presName="composite" presStyleCnt="0"/>
      <dgm:spPr/>
    </dgm:pt>
    <dgm:pt modelId="{65677652-5A1F-4E9A-8CA4-1B8736A428D6}" type="pres">
      <dgm:prSet presAssocID="{F978BF80-851F-4779-94A5-D1AB6281DD8F}" presName="imgShp" presStyleLbl="fgImgPlace1" presStyleIdx="0" presStyleCnt="1" custLinFactNeighborX="-49" custLinFactNeighborY="39"/>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32A50C20-FE44-40DE-9375-E523B28C61BB}" type="pres">
      <dgm:prSet presAssocID="{F978BF80-851F-4779-94A5-D1AB6281DD8F}" presName="txShp" presStyleLbl="node1" presStyleIdx="0" presStyleCnt="1" custScaleX="150376" custLinFactNeighborX="104" custLinFactNeighborY="4161">
        <dgm:presLayoutVars>
          <dgm:bulletEnabled val="1"/>
        </dgm:presLayoutVars>
      </dgm:prSet>
      <dgm:spPr/>
      <dgm:t>
        <a:bodyPr/>
        <a:lstStyle/>
        <a:p>
          <a:endParaRPr lang="el-GR"/>
        </a:p>
      </dgm:t>
    </dgm:pt>
  </dgm:ptLst>
  <dgm:cxnLst>
    <dgm:cxn modelId="{5E7BCF39-87FC-4C7A-BFF8-E3F64063796A}" srcId="{707F1F04-8B0D-4E5E-ABDC-F2AF7367A904}" destId="{F978BF80-851F-4779-94A5-D1AB6281DD8F}" srcOrd="0" destOrd="0" parTransId="{040685FD-12B8-43E7-BA35-A495E4CEF4A9}" sibTransId="{7261062D-3D15-42A5-9EC5-67FCF41A52EF}"/>
    <dgm:cxn modelId="{70F8D057-9CED-4812-9F05-3A125306BE22}" type="presOf" srcId="{707F1F04-8B0D-4E5E-ABDC-F2AF7367A904}" destId="{293FDF72-7188-46B2-96DB-DAD8D660CFBD}" srcOrd="0" destOrd="0" presId="urn:microsoft.com/office/officeart/2005/8/layout/vList3"/>
    <dgm:cxn modelId="{38CFAA63-32FA-4740-BCC7-69668F891033}" type="presOf" srcId="{F978BF80-851F-4779-94A5-D1AB6281DD8F}" destId="{32A50C20-FE44-40DE-9375-E523B28C61BB}" srcOrd="0" destOrd="0" presId="urn:microsoft.com/office/officeart/2005/8/layout/vList3"/>
    <dgm:cxn modelId="{7885971C-554A-4E64-96DB-408773B2295C}" type="presParOf" srcId="{293FDF72-7188-46B2-96DB-DAD8D660CFBD}" destId="{81C0BDB0-FDC1-4F57-A522-AE3938C0FE43}" srcOrd="0" destOrd="0" presId="urn:microsoft.com/office/officeart/2005/8/layout/vList3"/>
    <dgm:cxn modelId="{2BCBA83F-715F-4C1B-BECE-69DA5459AA2F}" type="presParOf" srcId="{81C0BDB0-FDC1-4F57-A522-AE3938C0FE43}" destId="{65677652-5A1F-4E9A-8CA4-1B8736A428D6}" srcOrd="0" destOrd="0" presId="urn:microsoft.com/office/officeart/2005/8/layout/vList3"/>
    <dgm:cxn modelId="{8DD9EBFC-5AB7-4F38-BAC0-5BF5D068F0AE}" type="presParOf" srcId="{81C0BDB0-FDC1-4F57-A522-AE3938C0FE43}" destId="{32A50C20-FE44-40DE-9375-E523B28C61B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54D87E-32DC-453C-BC67-DF4C0BE84DB9}" type="doc">
      <dgm:prSet loTypeId="urn:microsoft.com/office/officeart/2005/8/layout/vList3" loCatId="list" qsTypeId="urn:microsoft.com/office/officeart/2005/8/quickstyle/3d5" qsCatId="3D" csTypeId="urn:microsoft.com/office/officeart/2005/8/colors/accent1_2" csCatId="accent1" phldr="1"/>
      <dgm:spPr/>
    </dgm:pt>
    <dgm:pt modelId="{E090A2B5-4D5D-45B8-A439-8A5F9E41CFE7}">
      <dgm:prSet phldrT="[Text]"/>
      <dgm:spPr/>
      <dgm:t>
        <a:bodyPr/>
        <a:lstStyle/>
        <a:p>
          <a:r>
            <a:rPr lang="el-GR" dirty="0" smtClean="0">
              <a:latin typeface="Segoe Print" panose="02000600000000000000" pitchFamily="2" charset="0"/>
            </a:rPr>
            <a:t>Παλμός</a:t>
          </a:r>
          <a:endParaRPr lang="el-GR" dirty="0">
            <a:latin typeface="Segoe Print" panose="02000600000000000000" pitchFamily="2" charset="0"/>
          </a:endParaRPr>
        </a:p>
      </dgm:t>
    </dgm:pt>
    <dgm:pt modelId="{6D8DECE7-D756-455D-AEC6-419EBC5CD16A}" type="parTrans" cxnId="{8ACF4CF5-160B-41E5-8DA1-AAFA2556AB6E}">
      <dgm:prSet/>
      <dgm:spPr/>
      <dgm:t>
        <a:bodyPr/>
        <a:lstStyle/>
        <a:p>
          <a:endParaRPr lang="el-GR"/>
        </a:p>
      </dgm:t>
    </dgm:pt>
    <dgm:pt modelId="{672BC335-5AB7-4B51-9775-6C0C6F84CA1B}" type="sibTrans" cxnId="{8ACF4CF5-160B-41E5-8DA1-AAFA2556AB6E}">
      <dgm:prSet/>
      <dgm:spPr/>
      <dgm:t>
        <a:bodyPr/>
        <a:lstStyle/>
        <a:p>
          <a:endParaRPr lang="el-GR"/>
        </a:p>
      </dgm:t>
    </dgm:pt>
    <dgm:pt modelId="{773E6F65-40A1-4D1E-A8FD-E1C0710AEB00}" type="pres">
      <dgm:prSet presAssocID="{5554D87E-32DC-453C-BC67-DF4C0BE84DB9}" presName="linearFlow" presStyleCnt="0">
        <dgm:presLayoutVars>
          <dgm:dir/>
          <dgm:resizeHandles val="exact"/>
        </dgm:presLayoutVars>
      </dgm:prSet>
      <dgm:spPr/>
    </dgm:pt>
    <dgm:pt modelId="{A9BDBA31-E283-43C7-A811-8F5A8707141F}" type="pres">
      <dgm:prSet presAssocID="{E090A2B5-4D5D-45B8-A439-8A5F9E41CFE7}" presName="composite" presStyleCnt="0"/>
      <dgm:spPr/>
    </dgm:pt>
    <dgm:pt modelId="{82DE7346-47B4-434F-8567-9FBEAC84CF95}" type="pres">
      <dgm:prSet presAssocID="{E090A2B5-4D5D-45B8-A439-8A5F9E41CFE7}" presName="imgShp" presStyleLbl="fgImgPlace1" presStyleIdx="0" presStyleCnt="1" custScaleX="79482" custScaleY="8108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7F23FE8-A2EF-4C09-A14B-9A5605E67900}" type="pres">
      <dgm:prSet presAssocID="{E090A2B5-4D5D-45B8-A439-8A5F9E41CFE7}" presName="txShp" presStyleLbl="node1" presStyleIdx="0" presStyleCnt="1" custLinFactNeighborX="-1468" custLinFactNeighborY="4762">
        <dgm:presLayoutVars>
          <dgm:bulletEnabled val="1"/>
        </dgm:presLayoutVars>
      </dgm:prSet>
      <dgm:spPr/>
      <dgm:t>
        <a:bodyPr/>
        <a:lstStyle/>
        <a:p>
          <a:endParaRPr lang="el-GR"/>
        </a:p>
      </dgm:t>
    </dgm:pt>
  </dgm:ptLst>
  <dgm:cxnLst>
    <dgm:cxn modelId="{8ACF4CF5-160B-41E5-8DA1-AAFA2556AB6E}" srcId="{5554D87E-32DC-453C-BC67-DF4C0BE84DB9}" destId="{E090A2B5-4D5D-45B8-A439-8A5F9E41CFE7}" srcOrd="0" destOrd="0" parTransId="{6D8DECE7-D756-455D-AEC6-419EBC5CD16A}" sibTransId="{672BC335-5AB7-4B51-9775-6C0C6F84CA1B}"/>
    <dgm:cxn modelId="{3FF59520-AB3C-44D5-9205-CDC4CE956EF1}" type="presOf" srcId="{E090A2B5-4D5D-45B8-A439-8A5F9E41CFE7}" destId="{17F23FE8-A2EF-4C09-A14B-9A5605E67900}" srcOrd="0" destOrd="0" presId="urn:microsoft.com/office/officeart/2005/8/layout/vList3"/>
    <dgm:cxn modelId="{E98B9175-9CB6-4D27-BD41-177EE24EBD5F}" type="presOf" srcId="{5554D87E-32DC-453C-BC67-DF4C0BE84DB9}" destId="{773E6F65-40A1-4D1E-A8FD-E1C0710AEB00}" srcOrd="0" destOrd="0" presId="urn:microsoft.com/office/officeart/2005/8/layout/vList3"/>
    <dgm:cxn modelId="{A9C54954-A8FA-47BA-BC2F-C1117439E061}" type="presParOf" srcId="{773E6F65-40A1-4D1E-A8FD-E1C0710AEB00}" destId="{A9BDBA31-E283-43C7-A811-8F5A8707141F}" srcOrd="0" destOrd="0" presId="urn:microsoft.com/office/officeart/2005/8/layout/vList3"/>
    <dgm:cxn modelId="{D61AB0B3-A33D-4170-9CE3-0A29FA947A55}" type="presParOf" srcId="{A9BDBA31-E283-43C7-A811-8F5A8707141F}" destId="{82DE7346-47B4-434F-8567-9FBEAC84CF95}" srcOrd="0" destOrd="0" presId="urn:microsoft.com/office/officeart/2005/8/layout/vList3"/>
    <dgm:cxn modelId="{8E4D678B-AD16-4AF2-ADAA-AD501C172AFD}" type="presParOf" srcId="{A9BDBA31-E283-43C7-A811-8F5A8707141F}" destId="{17F23FE8-A2EF-4C09-A14B-9A5605E6790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7F1F04-8B0D-4E5E-ABDC-F2AF7367A904}" type="doc">
      <dgm:prSet loTypeId="urn:microsoft.com/office/officeart/2005/8/layout/vList3" loCatId="list" qsTypeId="urn:microsoft.com/office/officeart/2005/8/quickstyle/3d5" qsCatId="3D" csTypeId="urn:microsoft.com/office/officeart/2005/8/colors/accent1_2" csCatId="accent1" phldr="1"/>
      <dgm:spPr/>
    </dgm:pt>
    <dgm:pt modelId="{F978BF80-851F-4779-94A5-D1AB6281DD8F}">
      <dgm:prSet phldrT="[Text]"/>
      <dgm:spPr/>
      <dgm:t>
        <a:bodyPr/>
        <a:lstStyle/>
        <a:p>
          <a:r>
            <a:rPr lang="el-GR" dirty="0" smtClean="0">
              <a:latin typeface="Segoe Script" panose="030B0504020000000003" pitchFamily="66" charset="0"/>
            </a:rPr>
            <a:t> </a:t>
          </a:r>
          <a:r>
            <a:rPr lang="el-GR" dirty="0" smtClean="0">
              <a:latin typeface="Segoe Script" panose="030B0504020000000003" pitchFamily="66" charset="0"/>
            </a:rPr>
            <a:t>Μελωδία</a:t>
          </a:r>
          <a:endParaRPr lang="el-GR" dirty="0">
            <a:latin typeface="Segoe Script" panose="030B0504020000000003" pitchFamily="66" charset="0"/>
          </a:endParaRPr>
        </a:p>
      </dgm:t>
    </dgm:pt>
    <dgm:pt modelId="{040685FD-12B8-43E7-BA35-A495E4CEF4A9}" type="parTrans" cxnId="{5E7BCF39-87FC-4C7A-BFF8-E3F64063796A}">
      <dgm:prSet/>
      <dgm:spPr/>
      <dgm:t>
        <a:bodyPr/>
        <a:lstStyle/>
        <a:p>
          <a:endParaRPr lang="el-GR"/>
        </a:p>
      </dgm:t>
    </dgm:pt>
    <dgm:pt modelId="{7261062D-3D15-42A5-9EC5-67FCF41A52EF}" type="sibTrans" cxnId="{5E7BCF39-87FC-4C7A-BFF8-E3F64063796A}">
      <dgm:prSet/>
      <dgm:spPr/>
      <dgm:t>
        <a:bodyPr/>
        <a:lstStyle/>
        <a:p>
          <a:endParaRPr lang="el-GR"/>
        </a:p>
      </dgm:t>
    </dgm:pt>
    <dgm:pt modelId="{293FDF72-7188-46B2-96DB-DAD8D660CFBD}" type="pres">
      <dgm:prSet presAssocID="{707F1F04-8B0D-4E5E-ABDC-F2AF7367A904}" presName="linearFlow" presStyleCnt="0">
        <dgm:presLayoutVars>
          <dgm:dir/>
          <dgm:resizeHandles val="exact"/>
        </dgm:presLayoutVars>
      </dgm:prSet>
      <dgm:spPr/>
    </dgm:pt>
    <dgm:pt modelId="{81C0BDB0-FDC1-4F57-A522-AE3938C0FE43}" type="pres">
      <dgm:prSet presAssocID="{F978BF80-851F-4779-94A5-D1AB6281DD8F}" presName="composite" presStyleCnt="0"/>
      <dgm:spPr/>
    </dgm:pt>
    <dgm:pt modelId="{65677652-5A1F-4E9A-8CA4-1B8736A428D6}" type="pres">
      <dgm:prSet presAssocID="{F978BF80-851F-4779-94A5-D1AB6281DD8F}" presName="imgShp" presStyleLbl="fgImgPlace1" presStyleIdx="0" presStyleCnt="1" custLinFactNeighborX="-19120" custLinFactNeighborY="-16732"/>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32A50C20-FE44-40DE-9375-E523B28C61BB}" type="pres">
      <dgm:prSet presAssocID="{F978BF80-851F-4779-94A5-D1AB6281DD8F}" presName="txShp" presStyleLbl="node1" presStyleIdx="0" presStyleCnt="1" custScaleX="150376" custLinFactNeighborX="-14212" custLinFactNeighborY="-16732">
        <dgm:presLayoutVars>
          <dgm:bulletEnabled val="1"/>
        </dgm:presLayoutVars>
      </dgm:prSet>
      <dgm:spPr/>
      <dgm:t>
        <a:bodyPr/>
        <a:lstStyle/>
        <a:p>
          <a:endParaRPr lang="el-GR"/>
        </a:p>
      </dgm:t>
    </dgm:pt>
  </dgm:ptLst>
  <dgm:cxnLst>
    <dgm:cxn modelId="{5E7BCF39-87FC-4C7A-BFF8-E3F64063796A}" srcId="{707F1F04-8B0D-4E5E-ABDC-F2AF7367A904}" destId="{F978BF80-851F-4779-94A5-D1AB6281DD8F}" srcOrd="0" destOrd="0" parTransId="{040685FD-12B8-43E7-BA35-A495E4CEF4A9}" sibTransId="{7261062D-3D15-42A5-9EC5-67FCF41A52EF}"/>
    <dgm:cxn modelId="{AE9EBA48-D00C-4B77-978C-87E09763DDD0}" type="presOf" srcId="{707F1F04-8B0D-4E5E-ABDC-F2AF7367A904}" destId="{293FDF72-7188-46B2-96DB-DAD8D660CFBD}" srcOrd="0" destOrd="0" presId="urn:microsoft.com/office/officeart/2005/8/layout/vList3"/>
    <dgm:cxn modelId="{86890BDB-60BA-445F-AE81-B1B7E556A739}" type="presOf" srcId="{F978BF80-851F-4779-94A5-D1AB6281DD8F}" destId="{32A50C20-FE44-40DE-9375-E523B28C61BB}" srcOrd="0" destOrd="0" presId="urn:microsoft.com/office/officeart/2005/8/layout/vList3"/>
    <dgm:cxn modelId="{EA065B41-ABAC-4409-B22B-B438F559C23D}" type="presParOf" srcId="{293FDF72-7188-46B2-96DB-DAD8D660CFBD}" destId="{81C0BDB0-FDC1-4F57-A522-AE3938C0FE43}" srcOrd="0" destOrd="0" presId="urn:microsoft.com/office/officeart/2005/8/layout/vList3"/>
    <dgm:cxn modelId="{441965A6-DE84-4A21-BA9E-E99D28ECEF8B}" type="presParOf" srcId="{81C0BDB0-FDC1-4F57-A522-AE3938C0FE43}" destId="{65677652-5A1F-4E9A-8CA4-1B8736A428D6}" srcOrd="0" destOrd="0" presId="urn:microsoft.com/office/officeart/2005/8/layout/vList3"/>
    <dgm:cxn modelId="{BEC6D8CF-53C0-4FCE-AC1A-C0301B72F54B}" type="presParOf" srcId="{81C0BDB0-FDC1-4F57-A522-AE3938C0FE43}" destId="{32A50C20-FE44-40DE-9375-E523B28C61B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4D87E-32DC-453C-BC67-DF4C0BE84DB9}" type="doc">
      <dgm:prSet loTypeId="urn:microsoft.com/office/officeart/2005/8/layout/vList3" loCatId="list" qsTypeId="urn:microsoft.com/office/officeart/2005/8/quickstyle/3d5" qsCatId="3D" csTypeId="urn:microsoft.com/office/officeart/2005/8/colors/accent1_2" csCatId="accent1" phldr="1"/>
      <dgm:spPr/>
    </dgm:pt>
    <dgm:pt modelId="{D8E14862-8165-451E-9273-3E64693D8D03}">
      <dgm:prSet phldrT="[Text]"/>
      <dgm:spPr/>
      <dgm:t>
        <a:bodyPr/>
        <a:lstStyle/>
        <a:p>
          <a:r>
            <a:rPr lang="el-GR" dirty="0" smtClean="0">
              <a:latin typeface="Segoe Print" panose="02000600000000000000" pitchFamily="2" charset="0"/>
            </a:rPr>
            <a:t>Ρυθμός</a:t>
          </a:r>
          <a:endParaRPr lang="el-GR" dirty="0">
            <a:latin typeface="Segoe Print" panose="02000600000000000000" pitchFamily="2" charset="0"/>
          </a:endParaRPr>
        </a:p>
      </dgm:t>
    </dgm:pt>
    <dgm:pt modelId="{8B540DFF-1929-4FA2-B3EA-D5F8B34AC9C5}" type="parTrans" cxnId="{50810120-44C1-4B0B-968A-DAE15DDA38C0}">
      <dgm:prSet/>
      <dgm:spPr/>
      <dgm:t>
        <a:bodyPr/>
        <a:lstStyle/>
        <a:p>
          <a:endParaRPr lang="el-GR"/>
        </a:p>
      </dgm:t>
    </dgm:pt>
    <dgm:pt modelId="{B3456BC5-3FEA-46C7-A5B6-0CA34DCF505A}" type="sibTrans" cxnId="{50810120-44C1-4B0B-968A-DAE15DDA38C0}">
      <dgm:prSet/>
      <dgm:spPr/>
      <dgm:t>
        <a:bodyPr/>
        <a:lstStyle/>
        <a:p>
          <a:endParaRPr lang="el-GR"/>
        </a:p>
      </dgm:t>
    </dgm:pt>
    <dgm:pt modelId="{773E6F65-40A1-4D1E-A8FD-E1C0710AEB00}" type="pres">
      <dgm:prSet presAssocID="{5554D87E-32DC-453C-BC67-DF4C0BE84DB9}" presName="linearFlow" presStyleCnt="0">
        <dgm:presLayoutVars>
          <dgm:dir/>
          <dgm:resizeHandles val="exact"/>
        </dgm:presLayoutVars>
      </dgm:prSet>
      <dgm:spPr/>
    </dgm:pt>
    <dgm:pt modelId="{DC83DA2F-038A-4ABC-A19D-41E7AEA96D26}" type="pres">
      <dgm:prSet presAssocID="{D8E14862-8165-451E-9273-3E64693D8D03}" presName="composite" presStyleCnt="0"/>
      <dgm:spPr/>
    </dgm:pt>
    <dgm:pt modelId="{6828DD69-1E52-475D-B48D-0DD7264F9C8B}" type="pres">
      <dgm:prSet presAssocID="{D8E14862-8165-451E-9273-3E64693D8D03}" presName="imgShp" presStyleLbl="fgImgPlace1" presStyleIdx="0" presStyleCnt="1" custScaleX="72210" custScaleY="73913" custLinFactNeighborX="11194" custLinFactNeighborY="-4348"/>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E15B4BFC-09A0-4A38-A02A-9E97581FD56B}" type="pres">
      <dgm:prSet presAssocID="{D8E14862-8165-451E-9273-3E64693D8D03}" presName="txShp" presStyleLbl="node1" presStyleIdx="0" presStyleCnt="1" custScaleX="107743" custLinFactNeighborX="3284">
        <dgm:presLayoutVars>
          <dgm:bulletEnabled val="1"/>
        </dgm:presLayoutVars>
      </dgm:prSet>
      <dgm:spPr/>
      <dgm:t>
        <a:bodyPr/>
        <a:lstStyle/>
        <a:p>
          <a:endParaRPr lang="el-GR"/>
        </a:p>
      </dgm:t>
    </dgm:pt>
  </dgm:ptLst>
  <dgm:cxnLst>
    <dgm:cxn modelId="{50810120-44C1-4B0B-968A-DAE15DDA38C0}" srcId="{5554D87E-32DC-453C-BC67-DF4C0BE84DB9}" destId="{D8E14862-8165-451E-9273-3E64693D8D03}" srcOrd="0" destOrd="0" parTransId="{8B540DFF-1929-4FA2-B3EA-D5F8B34AC9C5}" sibTransId="{B3456BC5-3FEA-46C7-A5B6-0CA34DCF505A}"/>
    <dgm:cxn modelId="{05240561-6837-4EDA-AD54-9E22AEC99F6A}" type="presOf" srcId="{5554D87E-32DC-453C-BC67-DF4C0BE84DB9}" destId="{773E6F65-40A1-4D1E-A8FD-E1C0710AEB00}" srcOrd="0" destOrd="0" presId="urn:microsoft.com/office/officeart/2005/8/layout/vList3"/>
    <dgm:cxn modelId="{2E03FD7D-C6CC-484B-BA3B-574CA509EBFC}" type="presOf" srcId="{D8E14862-8165-451E-9273-3E64693D8D03}" destId="{E15B4BFC-09A0-4A38-A02A-9E97581FD56B}" srcOrd="0" destOrd="0" presId="urn:microsoft.com/office/officeart/2005/8/layout/vList3"/>
    <dgm:cxn modelId="{D8729700-8FB2-4531-91DE-912F555BFE60}" type="presParOf" srcId="{773E6F65-40A1-4D1E-A8FD-E1C0710AEB00}" destId="{DC83DA2F-038A-4ABC-A19D-41E7AEA96D26}" srcOrd="0" destOrd="0" presId="urn:microsoft.com/office/officeart/2005/8/layout/vList3"/>
    <dgm:cxn modelId="{566C7556-2595-480A-ABA1-2D9744B56531}" type="presParOf" srcId="{DC83DA2F-038A-4ABC-A19D-41E7AEA96D26}" destId="{6828DD69-1E52-475D-B48D-0DD7264F9C8B}" srcOrd="0" destOrd="0" presId="urn:microsoft.com/office/officeart/2005/8/layout/vList3"/>
    <dgm:cxn modelId="{E7CCDDCF-B021-4179-80FF-8EBD0B56729C}" type="presParOf" srcId="{DC83DA2F-038A-4ABC-A19D-41E7AEA96D26}" destId="{E15B4BFC-09A0-4A38-A02A-9E97581FD56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3FE8-A2EF-4C09-A14B-9A5605E67900}">
      <dsp:nvSpPr>
        <dsp:cNvPr id="0" name=""/>
        <dsp:cNvSpPr/>
      </dsp:nvSpPr>
      <dsp:spPr>
        <a:xfrm rot="10800000">
          <a:off x="1900393" y="1334"/>
          <a:ext cx="5889894" cy="2097825"/>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5083" tIns="163830" rIns="305816" bIns="163830" numCol="1" spcCol="1270" anchor="ctr" anchorCtr="0">
          <a:noAutofit/>
        </a:bodyPr>
        <a:lstStyle/>
        <a:p>
          <a:pPr lvl="0" algn="ctr" defTabSz="1911350">
            <a:lnSpc>
              <a:spcPct val="90000"/>
            </a:lnSpc>
            <a:spcBef>
              <a:spcPct val="0"/>
            </a:spcBef>
            <a:spcAft>
              <a:spcPct val="35000"/>
            </a:spcAft>
          </a:pPr>
          <a:r>
            <a:rPr lang="el-GR" sz="4300" kern="1200" dirty="0" smtClean="0">
              <a:latin typeface="Segoe Print" panose="02000600000000000000" pitchFamily="2" charset="0"/>
            </a:rPr>
            <a:t>Παλμός</a:t>
          </a:r>
          <a:endParaRPr lang="el-GR" sz="4300" kern="1200" dirty="0">
            <a:latin typeface="Segoe Print" panose="02000600000000000000" pitchFamily="2" charset="0"/>
          </a:endParaRPr>
        </a:p>
      </dsp:txBody>
      <dsp:txXfrm rot="10800000">
        <a:off x="2424849" y="1334"/>
        <a:ext cx="5365438" cy="2097825"/>
      </dsp:txXfrm>
    </dsp:sp>
    <dsp:sp modelId="{82DE7346-47B4-434F-8567-9FBEAC84CF95}">
      <dsp:nvSpPr>
        <dsp:cNvPr id="0" name=""/>
        <dsp:cNvSpPr/>
      </dsp:nvSpPr>
      <dsp:spPr>
        <a:xfrm>
          <a:off x="1066696" y="199788"/>
          <a:ext cx="1667393" cy="17009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15B4BFC-09A0-4A38-A02A-9E97581FD56B}">
      <dsp:nvSpPr>
        <dsp:cNvPr id="0" name=""/>
        <dsp:cNvSpPr/>
      </dsp:nvSpPr>
      <dsp:spPr>
        <a:xfrm rot="10800000">
          <a:off x="2016246" y="2664287"/>
          <a:ext cx="5889894" cy="2097825"/>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5083" tIns="163830" rIns="305816" bIns="163830" numCol="1" spcCol="1270" anchor="ctr" anchorCtr="0">
          <a:noAutofit/>
        </a:bodyPr>
        <a:lstStyle/>
        <a:p>
          <a:pPr lvl="0" algn="ctr" defTabSz="1911350">
            <a:lnSpc>
              <a:spcPct val="90000"/>
            </a:lnSpc>
            <a:spcBef>
              <a:spcPct val="0"/>
            </a:spcBef>
            <a:spcAft>
              <a:spcPct val="35000"/>
            </a:spcAft>
          </a:pPr>
          <a:r>
            <a:rPr lang="el-GR" sz="4300" kern="1200" dirty="0" smtClean="0">
              <a:latin typeface="Segoe Print" panose="02000600000000000000" pitchFamily="2" charset="0"/>
            </a:rPr>
            <a:t>Ρυθμικά σχήματα</a:t>
          </a:r>
          <a:endParaRPr lang="el-GR" sz="4300" kern="1200" dirty="0">
            <a:latin typeface="Segoe Print" panose="02000600000000000000" pitchFamily="2" charset="0"/>
          </a:endParaRPr>
        </a:p>
      </dsp:txBody>
      <dsp:txXfrm rot="10800000">
        <a:off x="2540702" y="2664287"/>
        <a:ext cx="5365438" cy="2097825"/>
      </dsp:txXfrm>
    </dsp:sp>
    <dsp:sp modelId="{6828DD69-1E52-475D-B48D-0DD7264F9C8B}">
      <dsp:nvSpPr>
        <dsp:cNvPr id="0" name=""/>
        <dsp:cNvSpPr/>
      </dsp:nvSpPr>
      <dsp:spPr>
        <a:xfrm>
          <a:off x="1008114" y="2592290"/>
          <a:ext cx="2097825" cy="20978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50C20-FE44-40DE-9375-E523B28C61BB}">
      <dsp:nvSpPr>
        <dsp:cNvPr id="0" name=""/>
        <dsp:cNvSpPr/>
      </dsp:nvSpPr>
      <dsp:spPr>
        <a:xfrm rot="10800000">
          <a:off x="-1" y="960460"/>
          <a:ext cx="6984778" cy="2337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823" tIns="194310" rIns="362712" bIns="194310" numCol="1" spcCol="1270" anchor="ctr" anchorCtr="0">
          <a:noAutofit/>
        </a:bodyPr>
        <a:lstStyle/>
        <a:p>
          <a:pPr lvl="0" algn="ctr" defTabSz="2266950">
            <a:lnSpc>
              <a:spcPct val="90000"/>
            </a:lnSpc>
            <a:spcBef>
              <a:spcPct val="0"/>
            </a:spcBef>
            <a:spcAft>
              <a:spcPct val="35000"/>
            </a:spcAft>
          </a:pPr>
          <a:r>
            <a:rPr lang="el-GR" sz="5100" kern="1200" dirty="0" smtClean="0">
              <a:latin typeface="Segoe Script" panose="030B0504020000000003" pitchFamily="66" charset="0"/>
            </a:rPr>
            <a:t> </a:t>
          </a:r>
          <a:r>
            <a:rPr lang="en-US" sz="5100" kern="1200" dirty="0" smtClean="0">
              <a:latin typeface="Segoe Script" panose="030B0504020000000003" pitchFamily="66" charset="0"/>
            </a:rPr>
            <a:t>N</a:t>
          </a:r>
          <a:r>
            <a:rPr lang="el-GR" sz="5100" kern="1200" dirty="0" err="1" smtClean="0">
              <a:latin typeface="Segoe Script" panose="030B0504020000000003" pitchFamily="66" charset="0"/>
            </a:rPr>
            <a:t>ότες</a:t>
          </a:r>
          <a:r>
            <a:rPr lang="el-GR" sz="5100" kern="1200" dirty="0" smtClean="0">
              <a:latin typeface="Segoe Script" panose="030B0504020000000003" pitchFamily="66" charset="0"/>
            </a:rPr>
            <a:t> της μελωδίας</a:t>
          </a:r>
          <a:endParaRPr lang="el-GR" sz="5100" kern="1200" dirty="0">
            <a:latin typeface="Segoe Script" panose="030B0504020000000003" pitchFamily="66" charset="0"/>
          </a:endParaRPr>
        </a:p>
      </dsp:txBody>
      <dsp:txXfrm rot="10800000">
        <a:off x="584402" y="960460"/>
        <a:ext cx="6400375" cy="2337614"/>
      </dsp:txXfrm>
    </dsp:sp>
    <dsp:sp modelId="{65677652-5A1F-4E9A-8CA4-1B8736A428D6}">
      <dsp:nvSpPr>
        <dsp:cNvPr id="0" name=""/>
        <dsp:cNvSpPr/>
      </dsp:nvSpPr>
      <dsp:spPr>
        <a:xfrm>
          <a:off x="0" y="864104"/>
          <a:ext cx="2337614" cy="23376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3FE8-A2EF-4C09-A14B-9A5605E67900}">
      <dsp:nvSpPr>
        <dsp:cNvPr id="0" name=""/>
        <dsp:cNvSpPr/>
      </dsp:nvSpPr>
      <dsp:spPr>
        <a:xfrm rot="10800000">
          <a:off x="1368163" y="0"/>
          <a:ext cx="4501220" cy="1512168"/>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66824" tIns="201930" rIns="376936" bIns="201930" numCol="1" spcCol="1270" anchor="ctr" anchorCtr="0">
          <a:noAutofit/>
        </a:bodyPr>
        <a:lstStyle/>
        <a:p>
          <a:pPr lvl="0" algn="ctr" defTabSz="2355850">
            <a:lnSpc>
              <a:spcPct val="90000"/>
            </a:lnSpc>
            <a:spcBef>
              <a:spcPct val="0"/>
            </a:spcBef>
            <a:spcAft>
              <a:spcPct val="35000"/>
            </a:spcAft>
          </a:pPr>
          <a:r>
            <a:rPr lang="el-GR" sz="5300" kern="1200" dirty="0" smtClean="0">
              <a:latin typeface="Segoe Print" panose="02000600000000000000" pitchFamily="2" charset="0"/>
            </a:rPr>
            <a:t>Παλμός</a:t>
          </a:r>
          <a:endParaRPr lang="el-GR" sz="5300" kern="1200" dirty="0">
            <a:latin typeface="Segoe Print" panose="02000600000000000000" pitchFamily="2" charset="0"/>
          </a:endParaRPr>
        </a:p>
      </dsp:txBody>
      <dsp:txXfrm rot="10800000">
        <a:off x="1746205" y="0"/>
        <a:ext cx="4123178" cy="1512168"/>
      </dsp:txXfrm>
    </dsp:sp>
    <dsp:sp modelId="{82DE7346-47B4-434F-8567-9FBEAC84CF95}">
      <dsp:nvSpPr>
        <dsp:cNvPr id="0" name=""/>
        <dsp:cNvSpPr/>
      </dsp:nvSpPr>
      <dsp:spPr>
        <a:xfrm>
          <a:off x="833290" y="143051"/>
          <a:ext cx="1201901" cy="12260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50C20-FE44-40DE-9375-E523B28C61BB}">
      <dsp:nvSpPr>
        <dsp:cNvPr id="0" name=""/>
        <dsp:cNvSpPr/>
      </dsp:nvSpPr>
      <dsp:spPr>
        <a:xfrm rot="10800000">
          <a:off x="-1" y="0"/>
          <a:ext cx="6264698" cy="1726504"/>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1340" tIns="240030" rIns="448056" bIns="240030" numCol="1" spcCol="1270" anchor="ctr" anchorCtr="0">
          <a:noAutofit/>
        </a:bodyPr>
        <a:lstStyle/>
        <a:p>
          <a:pPr lvl="0" algn="ctr" defTabSz="2800350">
            <a:lnSpc>
              <a:spcPct val="90000"/>
            </a:lnSpc>
            <a:spcBef>
              <a:spcPct val="0"/>
            </a:spcBef>
            <a:spcAft>
              <a:spcPct val="35000"/>
            </a:spcAft>
          </a:pPr>
          <a:r>
            <a:rPr lang="el-GR" sz="6300" kern="1200" dirty="0" smtClean="0">
              <a:latin typeface="Segoe Script" panose="030B0504020000000003" pitchFamily="66" charset="0"/>
            </a:rPr>
            <a:t> </a:t>
          </a:r>
          <a:r>
            <a:rPr lang="el-GR" sz="6300" kern="1200" dirty="0" smtClean="0">
              <a:latin typeface="Segoe Script" panose="030B0504020000000003" pitchFamily="66" charset="0"/>
            </a:rPr>
            <a:t>Μελωδία</a:t>
          </a:r>
          <a:endParaRPr lang="el-GR" sz="6300" kern="1200" dirty="0">
            <a:latin typeface="Segoe Script" panose="030B0504020000000003" pitchFamily="66" charset="0"/>
          </a:endParaRPr>
        </a:p>
      </dsp:txBody>
      <dsp:txXfrm rot="10800000">
        <a:off x="431625" y="0"/>
        <a:ext cx="5833072" cy="1726504"/>
      </dsp:txXfrm>
    </dsp:sp>
    <dsp:sp modelId="{65677652-5A1F-4E9A-8CA4-1B8736A428D6}">
      <dsp:nvSpPr>
        <dsp:cNvPr id="0" name=""/>
        <dsp:cNvSpPr/>
      </dsp:nvSpPr>
      <dsp:spPr>
        <a:xfrm>
          <a:off x="0" y="0"/>
          <a:ext cx="1726504" cy="17265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B4BFC-09A0-4A38-A02A-9E97581FD56B}">
      <dsp:nvSpPr>
        <dsp:cNvPr id="0" name=""/>
        <dsp:cNvSpPr/>
      </dsp:nvSpPr>
      <dsp:spPr>
        <a:xfrm rot="10800000">
          <a:off x="1308318" y="0"/>
          <a:ext cx="4798156" cy="1656184"/>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331" tIns="220980" rIns="412496" bIns="220980" numCol="1" spcCol="1270" anchor="ctr" anchorCtr="0">
          <a:noAutofit/>
        </a:bodyPr>
        <a:lstStyle/>
        <a:p>
          <a:pPr lvl="0" algn="ctr" defTabSz="2578100">
            <a:lnSpc>
              <a:spcPct val="90000"/>
            </a:lnSpc>
            <a:spcBef>
              <a:spcPct val="0"/>
            </a:spcBef>
            <a:spcAft>
              <a:spcPct val="35000"/>
            </a:spcAft>
          </a:pPr>
          <a:r>
            <a:rPr lang="el-GR" sz="5800" kern="1200" dirty="0" smtClean="0">
              <a:latin typeface="Segoe Print" panose="02000600000000000000" pitchFamily="2" charset="0"/>
            </a:rPr>
            <a:t>Ρυθμός</a:t>
          </a:r>
          <a:endParaRPr lang="el-GR" sz="5800" kern="1200" dirty="0">
            <a:latin typeface="Segoe Print" panose="02000600000000000000" pitchFamily="2" charset="0"/>
          </a:endParaRPr>
        </a:p>
      </dsp:txBody>
      <dsp:txXfrm rot="10800000">
        <a:off x="1722364" y="0"/>
        <a:ext cx="4384110" cy="1656184"/>
      </dsp:txXfrm>
    </dsp:sp>
    <dsp:sp modelId="{6828DD69-1E52-475D-B48D-0DD7264F9C8B}">
      <dsp:nvSpPr>
        <dsp:cNvPr id="0" name=""/>
        <dsp:cNvSpPr/>
      </dsp:nvSpPr>
      <dsp:spPr>
        <a:xfrm>
          <a:off x="921909" y="144013"/>
          <a:ext cx="1195930" cy="12241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l-GR"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l-GR"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l-GR"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l-GR"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l-GR"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l-GR"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el-GR"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el-GR"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el-GR"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el-GR"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el-GR"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el-GR"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normAutofit/>
          </a:bodyPr>
          <a:p>
            <a:endParaRPr b="0" lang="el-GR" sz="3200" spc="-1" strike="noStrike">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normAutofit/>
          </a:bodyPr>
          <a:p>
            <a:endParaRPr b="0" lang="el-GR" sz="3200" spc="-1" strike="noStrike">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normAutofit/>
          </a:bodyPr>
          <a:p>
            <a:endParaRPr b="0" lang="el-GR" sz="3200" spc="-1" strike="noStrike">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normAutofit/>
          </a:bodyPr>
          <a:p>
            <a:endParaRPr b="0" lang="el-GR" sz="3200" spc="-1" strike="noStrike">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rIns="0" tIns="0" bIns="0">
            <a:normAutofit/>
          </a:bodyPr>
          <a:p>
            <a:endParaRPr b="0" lang="el-GR" sz="3200" spc="-1" strike="noStrike">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normAutofit/>
          </a:bodyPr>
          <a:p>
            <a:endParaRPr b="0" lang="el-GR" sz="3200" spc="-1" strike="noStrike">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l-GR"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440"/>
          </a:xfrm>
          <a:prstGeom prst="rect">
            <a:avLst/>
          </a:prstGeom>
        </p:spPr>
        <p:txBody>
          <a:bodyPr lIns="0" rIns="0" tIns="0" bIns="0" anchor="ctr">
            <a:noAutofit/>
          </a:bodyPr>
          <a:p>
            <a:pPr algn="ctr"/>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8880" cy="1144440"/>
          </a:xfrm>
          <a:prstGeom prst="rect">
            <a:avLst/>
          </a:prstGeom>
        </p:spPr>
        <p:txBody>
          <a:bodyPr lIns="0" rIns="0" tIns="0" bIns="0" anchor="ctr">
            <a:noAutofit/>
          </a:bodyPr>
          <a:p>
            <a:pPr algn="ctr"/>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2" Type="http://schemas.openxmlformats.org/officeDocument/2006/relationships/diagramData" Target="../diagrams/data5.xml"/><Relationship Id="rId13" Type="http://schemas.openxmlformats.org/officeDocument/2006/relationships/diagramLayout" Target="../diagrams/layout5.xml"/><Relationship Id="rId14" Type="http://schemas.openxmlformats.org/officeDocument/2006/relationships/diagramQuickStyle" Target="../diagrams/quickStyle5.xml"/><Relationship Id="rId15" Type="http://schemas.openxmlformats.org/officeDocument/2006/relationships/diagramColors" Target="../diagrams/colors5.xml"/><Relationship Id="rId16" Type="http://schemas.microsoft.com/office/2007/relationships/diagramDrawing" Target="../diagrams/drawing5.xml"/><Relationship Id="rId17"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jpe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hyperlink" Target="https://safeYouTube.net/w/bxwF" TargetMode="External"/><Relationship Id="rId4"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jpeg"/><Relationship Id="rId14" Type="http://schemas.openxmlformats.org/officeDocument/2006/relationships/image" Target="../media/image21.jpeg"/><Relationship Id="rId15" Type="http://schemas.openxmlformats.org/officeDocument/2006/relationships/image" Target="../media/image22.jpeg"/><Relationship Id="rId16" Type="http://schemas.openxmlformats.org/officeDocument/2006/relationships/image" Target="../media/image23.jpeg"/><Relationship Id="rId17" Type="http://schemas.openxmlformats.org/officeDocument/2006/relationships/image" Target="../media/image24.jpeg"/><Relationship Id="rId18" Type="http://schemas.openxmlformats.org/officeDocument/2006/relationships/image" Target="../media/image25.jpeg"/><Relationship Id="rId19"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jpeg"/><Relationship Id="rId13" Type="http://schemas.openxmlformats.org/officeDocument/2006/relationships/image" Target="../media/image38.jpeg"/><Relationship Id="rId14" Type="http://schemas.openxmlformats.org/officeDocument/2006/relationships/image" Target="../media/image39.jpeg"/><Relationship Id="rId15" Type="http://schemas.openxmlformats.org/officeDocument/2006/relationships/image" Target="../media/image40.jpeg"/><Relationship Id="rId16" Type="http://schemas.openxmlformats.org/officeDocument/2006/relationships/image" Target="../media/image41.jpeg"/><Relationship Id="rId17" Type="http://schemas.openxmlformats.org/officeDocument/2006/relationships/image" Target="../media/image42.jpeg"/><Relationship Id="rId18" Type="http://schemas.openxmlformats.org/officeDocument/2006/relationships/image" Target="../media/image43.jpeg"/><Relationship Id="rId19"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pn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14" name="CustomShape 1"/>
          <p:cNvSpPr/>
          <p:nvPr/>
        </p:nvSpPr>
        <p:spPr>
          <a:xfrm>
            <a:off x="685800" y="3645000"/>
            <a:ext cx="7771680" cy="1469160"/>
          </a:xfrm>
          <a:prstGeom prst="rect">
            <a:avLst/>
          </a:prstGeom>
          <a:noFill/>
          <a:ln>
            <a:noFill/>
          </a:ln>
        </p:spPr>
        <p:style>
          <a:lnRef idx="0"/>
          <a:fillRef idx="0"/>
          <a:effectRef idx="0"/>
          <a:fontRef idx="minor"/>
        </p:style>
        <p:txBody>
          <a:bodyPr lIns="90000" rIns="90000" tIns="45000" bIns="45000" anchor="ctr">
            <a:normAutofit/>
          </a:bodyPr>
          <a:p>
            <a:pPr algn="r">
              <a:lnSpc>
                <a:spcPct val="100000"/>
              </a:lnSpc>
            </a:pPr>
            <a:r>
              <a:rPr b="0" lang="el-GR" sz="6600" spc="-1" strike="noStrike">
                <a:solidFill>
                  <a:srgbClr val="0070c0"/>
                </a:solidFill>
                <a:latin typeface="Garamond"/>
              </a:rPr>
              <a:t>«Έλα καραβάκι»</a:t>
            </a:r>
            <a:endParaRPr b="0" lang="el-GR" sz="6600" spc="-1" strike="noStrike">
              <a:latin typeface="Arial"/>
            </a:endParaRPr>
          </a:p>
        </p:txBody>
      </p:sp>
      <p:sp>
        <p:nvSpPr>
          <p:cNvPr id="115" name="CustomShape 2"/>
          <p:cNvSpPr/>
          <p:nvPr/>
        </p:nvSpPr>
        <p:spPr>
          <a:xfrm>
            <a:off x="2988000" y="5445360"/>
            <a:ext cx="5469480" cy="478080"/>
          </a:xfrm>
          <a:prstGeom prst="rect">
            <a:avLst/>
          </a:prstGeom>
          <a:noFill/>
          <a:ln>
            <a:noFill/>
          </a:ln>
        </p:spPr>
        <p:style>
          <a:lnRef idx="0"/>
          <a:fillRef idx="0"/>
          <a:effectRef idx="0"/>
          <a:fontRef idx="minor"/>
        </p:style>
        <p:txBody>
          <a:bodyPr lIns="90000" rIns="90000" tIns="45000" bIns="45000" anchor="ctr">
            <a:normAutofit/>
          </a:bodyPr>
          <a:p>
            <a:pPr algn="r">
              <a:lnSpc>
                <a:spcPct val="100000"/>
              </a:lnSpc>
              <a:spcBef>
                <a:spcPts val="479"/>
              </a:spcBef>
            </a:pPr>
            <a:r>
              <a:rPr b="0" lang="el-GR" sz="2400" spc="-1" strike="noStrike">
                <a:solidFill>
                  <a:srgbClr val="00b0f0"/>
                </a:solidFill>
                <a:latin typeface="Garamond"/>
              </a:rPr>
              <a:t>Παιδικό τραγούδι από τα Κοτύωρα</a:t>
            </a:r>
            <a:endParaRPr b="0" lang="el-GR" sz="2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7">
                                  <p:stCondLst>
                                    <p:cond delay="1500"/>
                                  </p:stCondLst>
                                  <p:childTnLst>
                                    <p:set>
                                      <p:cBhvr>
                                        <p:cTn id="6" dur="1" fill="hold">
                                          <p:stCondLst>
                                            <p:cond delay="0"/>
                                          </p:stCondLst>
                                        </p:cTn>
                                        <p:tgtEl>
                                          <p:spTgt spid="114"/>
                                        </p:tgtEl>
                                        <p:attrNameLst>
                                          <p:attrName>style.visibility</p:attrName>
                                        </p:attrNameLst>
                                      </p:cBhvr>
                                      <p:to>
                                        <p:strVal val="visible"/>
                                      </p:to>
                                    </p:set>
                                    <p:animEffect filter="fade" transition="in">
                                      <p:cBhvr additive="repl">
                                        <p:cTn id="7" dur="1000"/>
                                        <p:tgtEl>
                                          <p:spTgt spid="114"/>
                                        </p:tgtEl>
                                      </p:cBhvr>
                                    </p:animEffect>
                                    <p:anim calcmode="lin" valueType="num">
                                      <p:cBhvr additive="repl">
                                        <p:cTn id="8" dur="1000" fill="hold"/>
                                        <p:tgtEl>
                                          <p:spTgt spid="114"/>
                                        </p:tgtEl>
                                        <p:attrNameLst>
                                          <p:attrName>ppt_x</p:attrName>
                                        </p:attrNameLst>
                                      </p:cBhvr>
                                      <p:tavLst>
                                        <p:tav tm="0">
                                          <p:val>
                                            <p:strVal val="#ppt_x"/>
                                          </p:val>
                                        </p:tav>
                                        <p:tav tm="100000">
                                          <p:val>
                                            <p:strVal val="#ppt_x"/>
                                          </p:val>
                                        </p:tav>
                                      </p:tavLst>
                                    </p:anim>
                                    <p:anim calcmode="lin" valueType="num">
                                      <p:cBhvr additive="repl">
                                        <p:cTn id="9" dur="1000" fill="hold"/>
                                        <p:tgtEl>
                                          <p:spTgt spid="114"/>
                                        </p:tgtEl>
                                        <p:attrNameLst>
                                          <p:attrName>ppt_y</p:attrName>
                                        </p:attrNameLst>
                                      </p:cBhvr>
                                      <p:tavLst>
                                        <p:tav tm="0">
                                          <p:val>
                                            <p:strVal val="#ppt_y-.1"/>
                                          </p:val>
                                        </p:tav>
                                        <p:tav tm="100000">
                                          <p:val>
                                            <p:strVal val="#ppt_y"/>
                                          </p:val>
                                        </p:tav>
                                      </p:tavLst>
                                    </p:anim>
                                  </p:childTnLst>
                                </p:cTn>
                              </p:par>
                              <p:par>
                                <p:cTn id="10" nodeType="withEffect" fill="hold" presetClass="entr" presetID="42">
                                  <p:stCondLst>
                                    <p:cond delay="1500"/>
                                  </p:stCondLst>
                                  <p:childTnLst>
                                    <p:set>
                                      <p:cBhvr>
                                        <p:cTn id="11" dur="1" fill="hold">
                                          <p:stCondLst>
                                            <p:cond delay="0"/>
                                          </p:stCondLst>
                                        </p:cTn>
                                        <p:tgtEl>
                                          <p:spTgt spid="115">
                                            <p:txEl>
                                              <p:pRg st="0" end="0"/>
                                            </p:txEl>
                                          </p:spTgt>
                                        </p:tgtEl>
                                        <p:attrNameLst>
                                          <p:attrName>style.visibility</p:attrName>
                                        </p:attrNameLst>
                                      </p:cBhvr>
                                      <p:to>
                                        <p:strVal val="visible"/>
                                      </p:to>
                                    </p:set>
                                    <p:animEffect filter="fade" transition="in">
                                      <p:cBhvr additive="repl">
                                        <p:cTn id="12" dur="1000"/>
                                        <p:tgtEl>
                                          <p:spTgt spid="115">
                                            <p:txEl>
                                              <p:pRg st="0" end="0"/>
                                            </p:txEl>
                                          </p:spTgt>
                                        </p:tgtEl>
                                      </p:cBhvr>
                                    </p:animEffect>
                                    <p:anim calcmode="lin" valueType="num">
                                      <p:cBhvr additive="repl">
                                        <p:cTn id="13"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additive="repl">
                                        <p:cTn id="14"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75" name="CustomShape 1"/>
          <p:cNvSpPr/>
          <p:nvPr/>
        </p:nvSpPr>
        <p:spPr>
          <a:xfrm>
            <a:off x="1547640" y="188640"/>
            <a:ext cx="727200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1800" spc="-1" strike="noStrike">
                <a:solidFill>
                  <a:srgbClr val="000000"/>
                </a:solidFill>
                <a:latin typeface="Calibri"/>
                <a:ea typeface="DejaVu Sans"/>
              </a:rPr>
              <a:t>…</a:t>
            </a:r>
            <a:r>
              <a:rPr b="0" i="1" lang="el-GR" sz="1800" spc="-1" strike="noStrike">
                <a:solidFill>
                  <a:srgbClr val="000000"/>
                </a:solidFill>
                <a:latin typeface="Calibri"/>
                <a:ea typeface="DejaVu Sans"/>
              </a:rPr>
              <a:t>..και μπορούμε να τις δείξουμε με κινήσεις στο σώμα μας μία προς μία….</a:t>
            </a:r>
            <a:endParaRPr b="0" lang="el-GR" sz="1800" spc="-1" strike="noStrike">
              <a:latin typeface="Arial"/>
            </a:endParaRPr>
          </a:p>
        </p:txBody>
      </p:sp>
      <p:pic>
        <p:nvPicPr>
          <p:cNvPr id="176" name="Picture 1" descr=""/>
          <p:cNvPicPr/>
          <p:nvPr/>
        </p:nvPicPr>
        <p:blipFill>
          <a:blip r:embed="rId2"/>
          <a:stretch/>
        </p:blipFill>
        <p:spPr>
          <a:xfrm>
            <a:off x="1331640" y="668520"/>
            <a:ext cx="7704000" cy="6188760"/>
          </a:xfrm>
          <a:prstGeom prst="rect">
            <a:avLst/>
          </a:prstGeom>
          <a:ln>
            <a:noFill/>
          </a:ln>
        </p:spPr>
      </p:pic>
      <p:pic>
        <p:nvPicPr>
          <p:cNvPr id="177" name="Picture 2" descr=""/>
          <p:cNvPicPr/>
          <p:nvPr/>
        </p:nvPicPr>
        <p:blipFill>
          <a:blip r:embed="rId3"/>
          <a:stretch/>
        </p:blipFill>
        <p:spPr>
          <a:xfrm>
            <a:off x="5164200" y="2023560"/>
            <a:ext cx="1073160" cy="674280"/>
          </a:xfrm>
          <a:prstGeom prst="rect">
            <a:avLst/>
          </a:prstGeom>
          <a:ln>
            <a:noFill/>
          </a:ln>
        </p:spPr>
      </p:pic>
      <p:pic>
        <p:nvPicPr>
          <p:cNvPr id="178" name="Picture 3" descr=""/>
          <p:cNvPicPr/>
          <p:nvPr/>
        </p:nvPicPr>
        <p:blipFill>
          <a:blip r:embed="rId4"/>
          <a:stretch/>
        </p:blipFill>
        <p:spPr>
          <a:xfrm>
            <a:off x="4356000" y="2709000"/>
            <a:ext cx="921240" cy="652320"/>
          </a:xfrm>
          <a:prstGeom prst="rect">
            <a:avLst/>
          </a:prstGeom>
          <a:ln>
            <a:noFill/>
          </a:ln>
        </p:spPr>
      </p:pic>
      <p:pic>
        <p:nvPicPr>
          <p:cNvPr id="179" name="Picture 5" descr=""/>
          <p:cNvPicPr/>
          <p:nvPr/>
        </p:nvPicPr>
        <p:blipFill>
          <a:blip r:embed="rId5"/>
          <a:stretch/>
        </p:blipFill>
        <p:spPr>
          <a:xfrm>
            <a:off x="3276000" y="3406680"/>
            <a:ext cx="1155240" cy="559800"/>
          </a:xfrm>
          <a:prstGeom prst="rect">
            <a:avLst/>
          </a:prstGeom>
          <a:ln>
            <a:noFill/>
          </a:ln>
        </p:spPr>
      </p:pic>
      <p:pic>
        <p:nvPicPr>
          <p:cNvPr id="180" name="Picture 6" descr=""/>
          <p:cNvPicPr/>
          <p:nvPr/>
        </p:nvPicPr>
        <p:blipFill>
          <a:blip r:embed="rId6"/>
          <a:stretch/>
        </p:blipFill>
        <p:spPr>
          <a:xfrm>
            <a:off x="2627640" y="3930840"/>
            <a:ext cx="1037160" cy="734040"/>
          </a:xfrm>
          <a:prstGeom prst="rect">
            <a:avLst/>
          </a:prstGeom>
          <a:ln>
            <a:noFill/>
          </a:ln>
        </p:spPr>
      </p:pic>
    </p:spTree>
  </p:cSld>
  <mc:AlternateContent>
    <mc:Choice Requires="p14">
      <p:transition spd="slow" p14:dur="2000"/>
    </mc:Choice>
    <mc:Fallback>
      <p:transition spd="slow"/>
    </mc:Fallback>
  </mc:AlternateContent>
  <p:timing>
    <p:tnLst>
      <p:par>
        <p:cTn id="189" dur="indefinite" restart="never" nodeType="tmRoot">
          <p:childTnLst>
            <p:seq>
              <p:cTn id="190" dur="indefinite" nodeType="mainSeq">
                <p:childTnLst>
                  <p:par>
                    <p:cTn id="191" fill="hold">
                      <p:stCondLst>
                        <p:cond delay="indefinite"/>
                      </p:stCondLst>
                      <p:childTnLst>
                        <p:par>
                          <p:cTn id="192" fill="hold">
                            <p:stCondLst>
                              <p:cond delay="0"/>
                            </p:stCondLst>
                            <p:childTnLst>
                              <p:par>
                                <p:cTn id="193" nodeType="clickEffect" fill="hold" presetClass="entr" presetID="31">
                                  <p:stCondLst>
                                    <p:cond delay="0"/>
                                  </p:stCondLst>
                                  <p:childTnLst>
                                    <p:set>
                                      <p:cBhvr>
                                        <p:cTn id="194" dur="1" fill="hold">
                                          <p:stCondLst>
                                            <p:cond delay="0"/>
                                          </p:stCondLst>
                                        </p:cTn>
                                        <p:tgtEl>
                                          <p:spTgt spid="175"/>
                                        </p:tgtEl>
                                        <p:attrNameLst>
                                          <p:attrName>style.visibility</p:attrName>
                                        </p:attrNameLst>
                                      </p:cBhvr>
                                      <p:to>
                                        <p:strVal val="visible"/>
                                      </p:to>
                                    </p:set>
                                    <p:anim calcmode="lin" valueType="num">
                                      <p:cBhvr additive="repl">
                                        <p:cTn id="195" dur="1500" fill="hold"/>
                                        <p:tgtEl>
                                          <p:spTgt spid="175"/>
                                        </p:tgtEl>
                                        <p:attrNameLst>
                                          <p:attrName>ppt_w</p:attrName>
                                        </p:attrNameLst>
                                      </p:cBhvr>
                                      <p:tavLst>
                                        <p:tav tm="0">
                                          <p:val>
                                            <p:fltVal val="0"/>
                                          </p:val>
                                        </p:tav>
                                        <p:tav tm="100000">
                                          <p:val>
                                            <p:strVal val="#ppt_w"/>
                                          </p:val>
                                        </p:tav>
                                      </p:tavLst>
                                    </p:anim>
                                    <p:anim calcmode="lin" valueType="num">
                                      <p:cBhvr additive="repl">
                                        <p:cTn id="196" dur="1500" fill="hold"/>
                                        <p:tgtEl>
                                          <p:spTgt spid="175"/>
                                        </p:tgtEl>
                                        <p:attrNameLst>
                                          <p:attrName>ppt_h</p:attrName>
                                        </p:attrNameLst>
                                      </p:cBhvr>
                                      <p:tavLst>
                                        <p:tav tm="0">
                                          <p:val>
                                            <p:fltVal val="0"/>
                                          </p:val>
                                        </p:tav>
                                        <p:tav tm="100000">
                                          <p:val>
                                            <p:strVal val="#ppt_h"/>
                                          </p:val>
                                        </p:tav>
                                      </p:tavLst>
                                    </p:anim>
                                    <p:anim calcmode="lin" valueType="num">
                                      <p:cBhvr additive="repl">
                                        <p:cTn id="197" dur="1500" fill="hold"/>
                                        <p:tgtEl>
                                          <p:spTgt spid="175"/>
                                        </p:tgtEl>
                                        <p:attrNameLst>
                                          <p:attrName>r</p:attrName>
                                        </p:attrNameLst>
                                      </p:cBhvr>
                                      <p:tavLst>
                                        <p:tav tm="0">
                                          <p:val>
                                            <p:strVal val="90"/>
                                          </p:val>
                                        </p:tav>
                                        <p:tav tm="100000">
                                          <p:val>
                                            <p:strVal val="0"/>
                                          </p:val>
                                        </p:tav>
                                      </p:tavLst>
                                    </p:anim>
                                    <p:animEffect filter="fade" transition="in">
                                      <p:cBhvr additive="repl">
                                        <p:cTn id="198" dur="1500"/>
                                        <p:tgtEl>
                                          <p:spTgt spid="175"/>
                                        </p:tgtEl>
                                      </p:cBhvr>
                                    </p:animEffec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45">
                                  <p:stCondLst>
                                    <p:cond delay="1000"/>
                                  </p:stCondLst>
                                  <p:childTnLst>
                                    <p:set>
                                      <p:cBhvr>
                                        <p:cTn id="202" dur="1" fill="hold">
                                          <p:stCondLst>
                                            <p:cond delay="0"/>
                                          </p:stCondLst>
                                        </p:cTn>
                                        <p:tgtEl>
                                          <p:spTgt spid="176"/>
                                        </p:tgtEl>
                                        <p:attrNameLst>
                                          <p:attrName>style.visibility</p:attrName>
                                        </p:attrNameLst>
                                      </p:cBhvr>
                                      <p:to>
                                        <p:strVal val="visible"/>
                                      </p:to>
                                    </p:set>
                                    <p:animEffect filter="fade" transition="in">
                                      <p:cBhvr additive="repl">
                                        <p:cTn id="203" dur="2000"/>
                                        <p:tgtEl>
                                          <p:spTgt spid="176"/>
                                        </p:tgtEl>
                                      </p:cBhvr>
                                    </p:animEffect>
                                    <p:anim calcmode="lin" valueType="num">
                                      <p:cBhvr additive="repl">
                                        <p:cTn id="204" dur="2000" fill="hold"/>
                                        <p:tgtEl>
                                          <p:spTgt spid="176"/>
                                        </p:tgtEl>
                                        <p:attrNameLst>
                                          <p:attrName>ppt_w</p:attrName>
                                        </p:attrNameLst>
                                      </p:cBhvr>
                                      <p:tavLst>
                                        <p:tav fmla="width*sin(2.5*pi*$)" tm="0">
                                          <p:val>
                                            <p:fltVal val="0"/>
                                          </p:val>
                                        </p:tav>
                                        <p:tav fmla="width*sin(2.5*pi*$)" tm="100000">
                                          <p:val>
                                            <p:fltVal val="1"/>
                                          </p:val>
                                        </p:tav>
                                      </p:tavLst>
                                    </p:anim>
                                    <p:anim calcmode="lin" valueType="num">
                                      <p:cBhvr additive="repl">
                                        <p:cTn id="205" dur="2000" fill="hold"/>
                                        <p:tgtEl>
                                          <p:spTgt spid="176"/>
                                        </p:tgtEl>
                                        <p:attrNameLst>
                                          <p:attrName>ppt_h</p:attrName>
                                        </p:attrNameLst>
                                      </p:cBhvr>
                                      <p:tavLst>
                                        <p:tav tm="0">
                                          <p:val>
                                            <p:strVal val="#ppt_h"/>
                                          </p:val>
                                        </p:tav>
                                        <p:tav tm="100000">
                                          <p:val>
                                            <p:strVal val="#ppt_h"/>
                                          </p:val>
                                        </p:tav>
                                      </p:tavLst>
                                    </p:anim>
                                  </p:childTnLst>
                                </p:cTn>
                              </p:par>
                            </p:childTnLst>
                          </p:cTn>
                        </p:par>
                      </p:childTnLst>
                    </p:cTn>
                  </p:par>
                  <p:par>
                    <p:cTn id="206" fill="hold">
                      <p:stCondLst>
                        <p:cond delay="indefinite"/>
                      </p:stCondLst>
                      <p:childTnLst>
                        <p:par>
                          <p:cTn id="207" fill="hold">
                            <p:stCondLst>
                              <p:cond delay="0"/>
                            </p:stCondLst>
                            <p:childTnLst>
                              <p:par>
                                <p:cTn id="208" nodeType="clickEffect" fill="hold" presetClass="entr" presetID="26">
                                  <p:stCondLst>
                                    <p:cond delay="1000"/>
                                  </p:stCondLst>
                                  <p:childTnLst>
                                    <p:set>
                                      <p:cBhvr>
                                        <p:cTn id="209" dur="1" fill="hold">
                                          <p:stCondLst>
                                            <p:cond delay="0"/>
                                          </p:stCondLst>
                                        </p:cTn>
                                        <p:tgtEl>
                                          <p:spTgt spid="177"/>
                                        </p:tgtEl>
                                        <p:attrNameLst>
                                          <p:attrName>style.visibility</p:attrName>
                                        </p:attrNameLst>
                                      </p:cBhvr>
                                      <p:to>
                                        <p:strVal val="visible"/>
                                      </p:to>
                                    </p:set>
                                    <p:animEffect filter="wipe(down)" transition="in">
                                      <p:cBhvr additive="repl">
                                        <p:cTn id="210" dur="580">
                                          <p:stCondLst>
                                            <p:cond delay="0"/>
                                          </p:stCondLst>
                                        </p:cTn>
                                        <p:tgtEl>
                                          <p:spTgt spid="177"/>
                                        </p:tgtEl>
                                      </p:cBhvr>
                                    </p:animEffect>
                                    <p:anim calcmode="lin" valueType="num">
                                      <p:cBhvr additive="repl">
                                        <p:cTn id="211" dur="1822">
                                          <p:stCondLst>
                                            <p:cond delay="0"/>
                                          </p:stCondLst>
                                        </p:cTn>
                                        <p:tgtEl>
                                          <p:spTgt spid="177"/>
                                        </p:tgtEl>
                                        <p:attrNameLst>
                                          <p:attrName>ppt_x</p:attrName>
                                        </p:attrNameLst>
                                      </p:cBhvr>
                                      <p:tavLst>
                                        <p:tav tm="0">
                                          <p:val>
                                            <p:strVal val="#ppt_x-0.25"/>
                                          </p:val>
                                        </p:tav>
                                        <p:tav tm="100000">
                                          <p:val>
                                            <p:strVal val="#ppt_x"/>
                                          </p:val>
                                        </p:tav>
                                      </p:tavLst>
                                    </p:anim>
                                    <p:anim calcmode="lin" valueType="num">
                                      <p:cBhvr additive="repl">
                                        <p:cTn id="212" dur="664">
                                          <p:stCondLst>
                                            <p:cond delay="0"/>
                                          </p:stCondLst>
                                        </p:cTn>
                                        <p:tgtEl>
                                          <p:spTgt spid="177"/>
                                        </p:tgtEl>
                                        <p:attrNameLst>
                                          <p:attrName>ppt_y</p:attrName>
                                        </p:attrNameLst>
                                      </p:cBhvr>
                                      <p:tavLst>
                                        <p:tav fmla="y-sin(pi*$)/3" tm="0">
                                          <p:val>
                                            <p:fltVal val="0.5"/>
                                          </p:val>
                                        </p:tav>
                                        <p:tav fmla="y-sin(pi*$)/3" tm="100000">
                                          <p:val>
                                            <p:fltVal val="1"/>
                                          </p:val>
                                        </p:tav>
                                      </p:tavLst>
                                    </p:anim>
                                    <p:anim calcmode="lin" valueType="num">
                                      <p:cBhvr additive="repl">
                                        <p:cTn id="213" dur="664">
                                          <p:stCondLst>
                                            <p:cond delay="664"/>
                                          </p:stCondLst>
                                        </p:cTn>
                                        <p:tgtEl>
                                          <p:spTgt spid="177"/>
                                        </p:tgtEl>
                                        <p:attrNameLst>
                                          <p:attrName>ppt_y</p:attrName>
                                        </p:attrNameLst>
                                      </p:cBhvr>
                                      <p:tavLst>
                                        <p:tav fmla="y-sin(pi*$)/9" tm="0">
                                          <p:val>
                                            <p:fltVal val="0"/>
                                          </p:val>
                                        </p:tav>
                                        <p:tav fmla="y-sin(pi*$)/9" tm="100000">
                                          <p:val>
                                            <p:fltVal val="1"/>
                                          </p:val>
                                        </p:tav>
                                      </p:tavLst>
                                    </p:anim>
                                    <p:anim calcmode="lin" valueType="num">
                                      <p:cBhvr additive="repl">
                                        <p:cTn id="214" dur="332">
                                          <p:stCondLst>
                                            <p:cond delay="1324"/>
                                          </p:stCondLst>
                                        </p:cTn>
                                        <p:tgtEl>
                                          <p:spTgt spid="177"/>
                                        </p:tgtEl>
                                        <p:attrNameLst>
                                          <p:attrName>ppt_y</p:attrName>
                                        </p:attrNameLst>
                                      </p:cBhvr>
                                      <p:tavLst>
                                        <p:tav fmla="y-sin(pi*$)/27" tm="0">
                                          <p:val>
                                            <p:fltVal val="0"/>
                                          </p:val>
                                        </p:tav>
                                        <p:tav fmla="y-sin(pi*$)/27" tm="100000">
                                          <p:val>
                                            <p:fltVal val="1"/>
                                          </p:val>
                                        </p:tav>
                                      </p:tavLst>
                                    </p:anim>
                                    <p:anim calcmode="lin" valueType="num">
                                      <p:cBhvr additive="repl">
                                        <p:cTn id="215" dur="164">
                                          <p:stCondLst>
                                            <p:cond delay="1656"/>
                                          </p:stCondLst>
                                        </p:cTn>
                                        <p:tgtEl>
                                          <p:spTgt spid="177"/>
                                        </p:tgtEl>
                                        <p:attrNameLst>
                                          <p:attrName>ppt_y</p:attrName>
                                        </p:attrNameLst>
                                      </p:cBhvr>
                                      <p:tavLst>
                                        <p:tav fmla="y-sin(pi*$)/81" tm="0">
                                          <p:val>
                                            <p:fltVal val="0"/>
                                          </p:val>
                                        </p:tav>
                                        <p:tav fmla="y-sin(pi*$)/81" tm="100000">
                                          <p:val>
                                            <p:fltVal val="1"/>
                                          </p:val>
                                        </p:tav>
                                      </p:tavLst>
                                    </p:anim>
                                    <p:animScale>
                                      <p:cBhvr>
                                        <p:cTn id="216" dur="26" fill="hold">
                                          <p:stCondLst>
                                            <p:cond delay="650"/>
                                          </p:stCondLst>
                                        </p:cTn>
                                        <p:tgtEl>
                                          <p:spTgt spid="177"/>
                                        </p:tgtEl>
                                      </p:cBhvr>
                                      <p:to x="100000" y="60000"/>
                                    </p:animScale>
                                    <p:animScale>
                                      <p:cBhvr>
                                        <p:cTn id="217" dur="166" fill="hold">
                                          <p:stCondLst>
                                            <p:cond delay="676"/>
                                          </p:stCondLst>
                                        </p:cTn>
                                        <p:tgtEl>
                                          <p:spTgt spid="177"/>
                                        </p:tgtEl>
                                      </p:cBhvr>
                                      <p:to x="100000" y="100000"/>
                                    </p:animScale>
                                    <p:animScale>
                                      <p:cBhvr>
                                        <p:cTn id="218" dur="26" fill="hold">
                                          <p:stCondLst>
                                            <p:cond delay="1312"/>
                                          </p:stCondLst>
                                        </p:cTn>
                                        <p:tgtEl>
                                          <p:spTgt spid="177"/>
                                        </p:tgtEl>
                                      </p:cBhvr>
                                      <p:to x="100000" y="80000"/>
                                    </p:animScale>
                                    <p:animScale>
                                      <p:cBhvr>
                                        <p:cTn id="219" dur="166" fill="hold">
                                          <p:stCondLst>
                                            <p:cond delay="1338"/>
                                          </p:stCondLst>
                                        </p:cTn>
                                        <p:tgtEl>
                                          <p:spTgt spid="177"/>
                                        </p:tgtEl>
                                      </p:cBhvr>
                                      <p:to x="100000" y="100000"/>
                                    </p:animScale>
                                    <p:animScale>
                                      <p:cBhvr>
                                        <p:cTn id="220" dur="26" fill="hold">
                                          <p:stCondLst>
                                            <p:cond delay="1642"/>
                                          </p:stCondLst>
                                        </p:cTn>
                                        <p:tgtEl>
                                          <p:spTgt spid="177"/>
                                        </p:tgtEl>
                                      </p:cBhvr>
                                      <p:to x="100000" y="90000"/>
                                    </p:animScale>
                                    <p:animScale>
                                      <p:cBhvr>
                                        <p:cTn id="221" dur="166" fill="hold">
                                          <p:stCondLst>
                                            <p:cond delay="1668"/>
                                          </p:stCondLst>
                                        </p:cTn>
                                        <p:tgtEl>
                                          <p:spTgt spid="177"/>
                                        </p:tgtEl>
                                      </p:cBhvr>
                                      <p:to x="100000" y="100000"/>
                                    </p:animScale>
                                    <p:animScale>
                                      <p:cBhvr>
                                        <p:cTn id="222" dur="26" fill="hold">
                                          <p:stCondLst>
                                            <p:cond delay="1808"/>
                                          </p:stCondLst>
                                        </p:cTn>
                                        <p:tgtEl>
                                          <p:spTgt spid="177"/>
                                        </p:tgtEl>
                                      </p:cBhvr>
                                      <p:to x="100000" y="95000"/>
                                    </p:animScale>
                                    <p:animScale>
                                      <p:cBhvr>
                                        <p:cTn id="223" dur="166" fill="hold">
                                          <p:stCondLst>
                                            <p:cond delay="1834"/>
                                          </p:stCondLst>
                                        </p:cTn>
                                        <p:tgtEl>
                                          <p:spTgt spid="177"/>
                                        </p:tgtEl>
                                      </p:cBhvr>
                                      <p:to x="100000" y="100000"/>
                                    </p:animScale>
                                  </p:childTnLst>
                                </p:cTn>
                              </p:par>
                            </p:childTnLst>
                          </p:cTn>
                        </p:par>
                      </p:childTnLst>
                    </p:cTn>
                  </p:par>
                  <p:par>
                    <p:cTn id="224" fill="hold">
                      <p:stCondLst>
                        <p:cond delay="indefinite"/>
                      </p:stCondLst>
                      <p:childTnLst>
                        <p:par>
                          <p:cTn id="225" fill="hold">
                            <p:stCondLst>
                              <p:cond delay="0"/>
                            </p:stCondLst>
                            <p:childTnLst>
                              <p:par>
                                <p:cTn id="226" nodeType="clickEffect" fill="hold" presetClass="entr" presetID="26">
                                  <p:stCondLst>
                                    <p:cond delay="1000"/>
                                  </p:stCondLst>
                                  <p:childTnLst>
                                    <p:set>
                                      <p:cBhvr>
                                        <p:cTn id="227" dur="1" fill="hold">
                                          <p:stCondLst>
                                            <p:cond delay="0"/>
                                          </p:stCondLst>
                                        </p:cTn>
                                        <p:tgtEl>
                                          <p:spTgt spid="178"/>
                                        </p:tgtEl>
                                        <p:attrNameLst>
                                          <p:attrName>style.visibility</p:attrName>
                                        </p:attrNameLst>
                                      </p:cBhvr>
                                      <p:to>
                                        <p:strVal val="visible"/>
                                      </p:to>
                                    </p:set>
                                    <p:animEffect filter="wipe(down)" transition="in">
                                      <p:cBhvr additive="repl">
                                        <p:cTn id="228" dur="580">
                                          <p:stCondLst>
                                            <p:cond delay="0"/>
                                          </p:stCondLst>
                                        </p:cTn>
                                        <p:tgtEl>
                                          <p:spTgt spid="178"/>
                                        </p:tgtEl>
                                      </p:cBhvr>
                                    </p:animEffect>
                                    <p:anim calcmode="lin" valueType="num">
                                      <p:cBhvr additive="repl">
                                        <p:cTn id="229" dur="1822">
                                          <p:stCondLst>
                                            <p:cond delay="0"/>
                                          </p:stCondLst>
                                        </p:cTn>
                                        <p:tgtEl>
                                          <p:spTgt spid="178"/>
                                        </p:tgtEl>
                                        <p:attrNameLst>
                                          <p:attrName>ppt_x</p:attrName>
                                        </p:attrNameLst>
                                      </p:cBhvr>
                                      <p:tavLst>
                                        <p:tav tm="0">
                                          <p:val>
                                            <p:strVal val="#ppt_x-0.25"/>
                                          </p:val>
                                        </p:tav>
                                        <p:tav tm="100000">
                                          <p:val>
                                            <p:strVal val="#ppt_x"/>
                                          </p:val>
                                        </p:tav>
                                      </p:tavLst>
                                    </p:anim>
                                    <p:anim calcmode="lin" valueType="num">
                                      <p:cBhvr additive="repl">
                                        <p:cTn id="230" dur="664">
                                          <p:stCondLst>
                                            <p:cond delay="0"/>
                                          </p:stCondLst>
                                        </p:cTn>
                                        <p:tgtEl>
                                          <p:spTgt spid="178"/>
                                        </p:tgtEl>
                                        <p:attrNameLst>
                                          <p:attrName>ppt_y</p:attrName>
                                        </p:attrNameLst>
                                      </p:cBhvr>
                                      <p:tavLst>
                                        <p:tav fmla="y-sin(pi*$)/3" tm="0">
                                          <p:val>
                                            <p:fltVal val="0.5"/>
                                          </p:val>
                                        </p:tav>
                                        <p:tav fmla="y-sin(pi*$)/3" tm="100000">
                                          <p:val>
                                            <p:fltVal val="1"/>
                                          </p:val>
                                        </p:tav>
                                      </p:tavLst>
                                    </p:anim>
                                    <p:anim calcmode="lin" valueType="num">
                                      <p:cBhvr additive="repl">
                                        <p:cTn id="231" dur="664">
                                          <p:stCondLst>
                                            <p:cond delay="664"/>
                                          </p:stCondLst>
                                        </p:cTn>
                                        <p:tgtEl>
                                          <p:spTgt spid="178"/>
                                        </p:tgtEl>
                                        <p:attrNameLst>
                                          <p:attrName>ppt_y</p:attrName>
                                        </p:attrNameLst>
                                      </p:cBhvr>
                                      <p:tavLst>
                                        <p:tav fmla="y-sin(pi*$)/9" tm="0">
                                          <p:val>
                                            <p:fltVal val="0"/>
                                          </p:val>
                                        </p:tav>
                                        <p:tav fmla="y-sin(pi*$)/9" tm="100000">
                                          <p:val>
                                            <p:fltVal val="1"/>
                                          </p:val>
                                        </p:tav>
                                      </p:tavLst>
                                    </p:anim>
                                    <p:anim calcmode="lin" valueType="num">
                                      <p:cBhvr additive="repl">
                                        <p:cTn id="232" dur="332">
                                          <p:stCondLst>
                                            <p:cond delay="1324"/>
                                          </p:stCondLst>
                                        </p:cTn>
                                        <p:tgtEl>
                                          <p:spTgt spid="178"/>
                                        </p:tgtEl>
                                        <p:attrNameLst>
                                          <p:attrName>ppt_y</p:attrName>
                                        </p:attrNameLst>
                                      </p:cBhvr>
                                      <p:tavLst>
                                        <p:tav fmla="y-sin(pi*$)/27" tm="0">
                                          <p:val>
                                            <p:fltVal val="0"/>
                                          </p:val>
                                        </p:tav>
                                        <p:tav fmla="y-sin(pi*$)/27" tm="100000">
                                          <p:val>
                                            <p:fltVal val="1"/>
                                          </p:val>
                                        </p:tav>
                                      </p:tavLst>
                                    </p:anim>
                                    <p:anim calcmode="lin" valueType="num">
                                      <p:cBhvr additive="repl">
                                        <p:cTn id="233" dur="164">
                                          <p:stCondLst>
                                            <p:cond delay="1656"/>
                                          </p:stCondLst>
                                        </p:cTn>
                                        <p:tgtEl>
                                          <p:spTgt spid="178"/>
                                        </p:tgtEl>
                                        <p:attrNameLst>
                                          <p:attrName>ppt_y</p:attrName>
                                        </p:attrNameLst>
                                      </p:cBhvr>
                                      <p:tavLst>
                                        <p:tav fmla="y-sin(pi*$)/81" tm="0">
                                          <p:val>
                                            <p:fltVal val="0"/>
                                          </p:val>
                                        </p:tav>
                                        <p:tav fmla="y-sin(pi*$)/81" tm="100000">
                                          <p:val>
                                            <p:fltVal val="1"/>
                                          </p:val>
                                        </p:tav>
                                      </p:tavLst>
                                    </p:anim>
                                    <p:animScale>
                                      <p:cBhvr>
                                        <p:cTn id="234" dur="26" fill="hold">
                                          <p:stCondLst>
                                            <p:cond delay="650"/>
                                          </p:stCondLst>
                                        </p:cTn>
                                        <p:tgtEl>
                                          <p:spTgt spid="178"/>
                                        </p:tgtEl>
                                      </p:cBhvr>
                                      <p:to x="100000" y="60000"/>
                                    </p:animScale>
                                    <p:animScale>
                                      <p:cBhvr>
                                        <p:cTn id="235" dur="166" fill="hold">
                                          <p:stCondLst>
                                            <p:cond delay="676"/>
                                          </p:stCondLst>
                                        </p:cTn>
                                        <p:tgtEl>
                                          <p:spTgt spid="178"/>
                                        </p:tgtEl>
                                      </p:cBhvr>
                                      <p:to x="100000" y="100000"/>
                                    </p:animScale>
                                    <p:animScale>
                                      <p:cBhvr>
                                        <p:cTn id="236" dur="26" fill="hold">
                                          <p:stCondLst>
                                            <p:cond delay="1312"/>
                                          </p:stCondLst>
                                        </p:cTn>
                                        <p:tgtEl>
                                          <p:spTgt spid="178"/>
                                        </p:tgtEl>
                                      </p:cBhvr>
                                      <p:to x="100000" y="80000"/>
                                    </p:animScale>
                                    <p:animScale>
                                      <p:cBhvr>
                                        <p:cTn id="237" dur="166" fill="hold">
                                          <p:stCondLst>
                                            <p:cond delay="1338"/>
                                          </p:stCondLst>
                                        </p:cTn>
                                        <p:tgtEl>
                                          <p:spTgt spid="178"/>
                                        </p:tgtEl>
                                      </p:cBhvr>
                                      <p:to x="100000" y="100000"/>
                                    </p:animScale>
                                    <p:animScale>
                                      <p:cBhvr>
                                        <p:cTn id="238" dur="26" fill="hold">
                                          <p:stCondLst>
                                            <p:cond delay="1642"/>
                                          </p:stCondLst>
                                        </p:cTn>
                                        <p:tgtEl>
                                          <p:spTgt spid="178"/>
                                        </p:tgtEl>
                                      </p:cBhvr>
                                      <p:to x="100000" y="90000"/>
                                    </p:animScale>
                                    <p:animScale>
                                      <p:cBhvr>
                                        <p:cTn id="239" dur="166" fill="hold">
                                          <p:stCondLst>
                                            <p:cond delay="1668"/>
                                          </p:stCondLst>
                                        </p:cTn>
                                        <p:tgtEl>
                                          <p:spTgt spid="178"/>
                                        </p:tgtEl>
                                      </p:cBhvr>
                                      <p:to x="100000" y="100000"/>
                                    </p:animScale>
                                    <p:animScale>
                                      <p:cBhvr>
                                        <p:cTn id="240" dur="26" fill="hold">
                                          <p:stCondLst>
                                            <p:cond delay="1808"/>
                                          </p:stCondLst>
                                        </p:cTn>
                                        <p:tgtEl>
                                          <p:spTgt spid="178"/>
                                        </p:tgtEl>
                                      </p:cBhvr>
                                      <p:to x="100000" y="95000"/>
                                    </p:animScale>
                                    <p:animScale>
                                      <p:cBhvr>
                                        <p:cTn id="241" dur="166" fill="hold">
                                          <p:stCondLst>
                                            <p:cond delay="1834"/>
                                          </p:stCondLst>
                                        </p:cTn>
                                        <p:tgtEl>
                                          <p:spTgt spid="178"/>
                                        </p:tgtEl>
                                      </p:cBhvr>
                                      <p:to x="100000" y="100000"/>
                                    </p:animScale>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26">
                                  <p:stCondLst>
                                    <p:cond delay="1000"/>
                                  </p:stCondLst>
                                  <p:childTnLst>
                                    <p:set>
                                      <p:cBhvr>
                                        <p:cTn id="245" dur="1" fill="hold">
                                          <p:stCondLst>
                                            <p:cond delay="0"/>
                                          </p:stCondLst>
                                        </p:cTn>
                                        <p:tgtEl>
                                          <p:spTgt spid="179"/>
                                        </p:tgtEl>
                                        <p:attrNameLst>
                                          <p:attrName>style.visibility</p:attrName>
                                        </p:attrNameLst>
                                      </p:cBhvr>
                                      <p:to>
                                        <p:strVal val="visible"/>
                                      </p:to>
                                    </p:set>
                                    <p:animEffect filter="wipe(down)" transition="in">
                                      <p:cBhvr additive="repl">
                                        <p:cTn id="246" dur="580">
                                          <p:stCondLst>
                                            <p:cond delay="0"/>
                                          </p:stCondLst>
                                        </p:cTn>
                                        <p:tgtEl>
                                          <p:spTgt spid="179"/>
                                        </p:tgtEl>
                                      </p:cBhvr>
                                    </p:animEffect>
                                    <p:anim calcmode="lin" valueType="num">
                                      <p:cBhvr additive="repl">
                                        <p:cTn id="247" dur="1822">
                                          <p:stCondLst>
                                            <p:cond delay="0"/>
                                          </p:stCondLst>
                                        </p:cTn>
                                        <p:tgtEl>
                                          <p:spTgt spid="179"/>
                                        </p:tgtEl>
                                        <p:attrNameLst>
                                          <p:attrName>ppt_x</p:attrName>
                                        </p:attrNameLst>
                                      </p:cBhvr>
                                      <p:tavLst>
                                        <p:tav tm="0">
                                          <p:val>
                                            <p:strVal val="#ppt_x-0.25"/>
                                          </p:val>
                                        </p:tav>
                                        <p:tav tm="100000">
                                          <p:val>
                                            <p:strVal val="#ppt_x"/>
                                          </p:val>
                                        </p:tav>
                                      </p:tavLst>
                                    </p:anim>
                                    <p:anim calcmode="lin" valueType="num">
                                      <p:cBhvr additive="repl">
                                        <p:cTn id="248" dur="664">
                                          <p:stCondLst>
                                            <p:cond delay="0"/>
                                          </p:stCondLst>
                                        </p:cTn>
                                        <p:tgtEl>
                                          <p:spTgt spid="179"/>
                                        </p:tgtEl>
                                        <p:attrNameLst>
                                          <p:attrName>ppt_y</p:attrName>
                                        </p:attrNameLst>
                                      </p:cBhvr>
                                      <p:tavLst>
                                        <p:tav fmla="y-sin(pi*$)/3" tm="0">
                                          <p:val>
                                            <p:fltVal val="0.5"/>
                                          </p:val>
                                        </p:tav>
                                        <p:tav fmla="y-sin(pi*$)/3" tm="100000">
                                          <p:val>
                                            <p:fltVal val="1"/>
                                          </p:val>
                                        </p:tav>
                                      </p:tavLst>
                                    </p:anim>
                                    <p:anim calcmode="lin" valueType="num">
                                      <p:cBhvr additive="repl">
                                        <p:cTn id="249" dur="664">
                                          <p:stCondLst>
                                            <p:cond delay="664"/>
                                          </p:stCondLst>
                                        </p:cTn>
                                        <p:tgtEl>
                                          <p:spTgt spid="179"/>
                                        </p:tgtEl>
                                        <p:attrNameLst>
                                          <p:attrName>ppt_y</p:attrName>
                                        </p:attrNameLst>
                                      </p:cBhvr>
                                      <p:tavLst>
                                        <p:tav fmla="y-sin(pi*$)/9" tm="0">
                                          <p:val>
                                            <p:fltVal val="0"/>
                                          </p:val>
                                        </p:tav>
                                        <p:tav fmla="y-sin(pi*$)/9" tm="100000">
                                          <p:val>
                                            <p:fltVal val="1"/>
                                          </p:val>
                                        </p:tav>
                                      </p:tavLst>
                                    </p:anim>
                                    <p:anim calcmode="lin" valueType="num">
                                      <p:cBhvr additive="repl">
                                        <p:cTn id="250" dur="332">
                                          <p:stCondLst>
                                            <p:cond delay="1324"/>
                                          </p:stCondLst>
                                        </p:cTn>
                                        <p:tgtEl>
                                          <p:spTgt spid="179"/>
                                        </p:tgtEl>
                                        <p:attrNameLst>
                                          <p:attrName>ppt_y</p:attrName>
                                        </p:attrNameLst>
                                      </p:cBhvr>
                                      <p:tavLst>
                                        <p:tav fmla="y-sin(pi*$)/27" tm="0">
                                          <p:val>
                                            <p:fltVal val="0"/>
                                          </p:val>
                                        </p:tav>
                                        <p:tav fmla="y-sin(pi*$)/27" tm="100000">
                                          <p:val>
                                            <p:fltVal val="1"/>
                                          </p:val>
                                        </p:tav>
                                      </p:tavLst>
                                    </p:anim>
                                    <p:anim calcmode="lin" valueType="num">
                                      <p:cBhvr additive="repl">
                                        <p:cTn id="251" dur="164">
                                          <p:stCondLst>
                                            <p:cond delay="1656"/>
                                          </p:stCondLst>
                                        </p:cTn>
                                        <p:tgtEl>
                                          <p:spTgt spid="179"/>
                                        </p:tgtEl>
                                        <p:attrNameLst>
                                          <p:attrName>ppt_y</p:attrName>
                                        </p:attrNameLst>
                                      </p:cBhvr>
                                      <p:tavLst>
                                        <p:tav fmla="y-sin(pi*$)/81" tm="0">
                                          <p:val>
                                            <p:fltVal val="0"/>
                                          </p:val>
                                        </p:tav>
                                        <p:tav fmla="y-sin(pi*$)/81" tm="100000">
                                          <p:val>
                                            <p:fltVal val="1"/>
                                          </p:val>
                                        </p:tav>
                                      </p:tavLst>
                                    </p:anim>
                                    <p:animScale>
                                      <p:cBhvr>
                                        <p:cTn id="252" dur="26" fill="hold">
                                          <p:stCondLst>
                                            <p:cond delay="650"/>
                                          </p:stCondLst>
                                        </p:cTn>
                                        <p:tgtEl>
                                          <p:spTgt spid="179"/>
                                        </p:tgtEl>
                                      </p:cBhvr>
                                      <p:to x="100000" y="60000"/>
                                    </p:animScale>
                                    <p:animScale>
                                      <p:cBhvr>
                                        <p:cTn id="253" dur="166" fill="hold">
                                          <p:stCondLst>
                                            <p:cond delay="676"/>
                                          </p:stCondLst>
                                        </p:cTn>
                                        <p:tgtEl>
                                          <p:spTgt spid="179"/>
                                        </p:tgtEl>
                                      </p:cBhvr>
                                      <p:to x="100000" y="100000"/>
                                    </p:animScale>
                                    <p:animScale>
                                      <p:cBhvr>
                                        <p:cTn id="254" dur="26" fill="hold">
                                          <p:stCondLst>
                                            <p:cond delay="1312"/>
                                          </p:stCondLst>
                                        </p:cTn>
                                        <p:tgtEl>
                                          <p:spTgt spid="179"/>
                                        </p:tgtEl>
                                      </p:cBhvr>
                                      <p:to x="100000" y="80000"/>
                                    </p:animScale>
                                    <p:animScale>
                                      <p:cBhvr>
                                        <p:cTn id="255" dur="166" fill="hold">
                                          <p:stCondLst>
                                            <p:cond delay="1338"/>
                                          </p:stCondLst>
                                        </p:cTn>
                                        <p:tgtEl>
                                          <p:spTgt spid="179"/>
                                        </p:tgtEl>
                                      </p:cBhvr>
                                      <p:to x="100000" y="100000"/>
                                    </p:animScale>
                                    <p:animScale>
                                      <p:cBhvr>
                                        <p:cTn id="256" dur="26" fill="hold">
                                          <p:stCondLst>
                                            <p:cond delay="1642"/>
                                          </p:stCondLst>
                                        </p:cTn>
                                        <p:tgtEl>
                                          <p:spTgt spid="179"/>
                                        </p:tgtEl>
                                      </p:cBhvr>
                                      <p:to x="100000" y="90000"/>
                                    </p:animScale>
                                    <p:animScale>
                                      <p:cBhvr>
                                        <p:cTn id="257" dur="166" fill="hold">
                                          <p:stCondLst>
                                            <p:cond delay="1668"/>
                                          </p:stCondLst>
                                        </p:cTn>
                                        <p:tgtEl>
                                          <p:spTgt spid="179"/>
                                        </p:tgtEl>
                                      </p:cBhvr>
                                      <p:to x="100000" y="100000"/>
                                    </p:animScale>
                                    <p:animScale>
                                      <p:cBhvr>
                                        <p:cTn id="258" dur="26" fill="hold">
                                          <p:stCondLst>
                                            <p:cond delay="1808"/>
                                          </p:stCondLst>
                                        </p:cTn>
                                        <p:tgtEl>
                                          <p:spTgt spid="179"/>
                                        </p:tgtEl>
                                      </p:cBhvr>
                                      <p:to x="100000" y="95000"/>
                                    </p:animScale>
                                    <p:animScale>
                                      <p:cBhvr>
                                        <p:cTn id="259" dur="166" fill="hold">
                                          <p:stCondLst>
                                            <p:cond delay="1834"/>
                                          </p:stCondLst>
                                        </p:cTn>
                                        <p:tgtEl>
                                          <p:spTgt spid="179"/>
                                        </p:tgtEl>
                                      </p:cBhvr>
                                      <p:to x="100000" y="100000"/>
                                    </p:animScale>
                                  </p:childTnLst>
                                </p:cTn>
                              </p:par>
                            </p:childTnLst>
                          </p:cTn>
                        </p:par>
                      </p:childTnLst>
                    </p:cTn>
                  </p:par>
                  <p:par>
                    <p:cTn id="260" fill="hold">
                      <p:stCondLst>
                        <p:cond delay="indefinite"/>
                      </p:stCondLst>
                      <p:childTnLst>
                        <p:par>
                          <p:cTn id="261" fill="hold">
                            <p:stCondLst>
                              <p:cond delay="0"/>
                            </p:stCondLst>
                            <p:childTnLst>
                              <p:par>
                                <p:cTn id="262" nodeType="clickEffect" fill="hold" presetClass="entr" presetID="26">
                                  <p:stCondLst>
                                    <p:cond delay="1000"/>
                                  </p:stCondLst>
                                  <p:childTnLst>
                                    <p:set>
                                      <p:cBhvr>
                                        <p:cTn id="263" dur="1" fill="hold">
                                          <p:stCondLst>
                                            <p:cond delay="0"/>
                                          </p:stCondLst>
                                        </p:cTn>
                                        <p:tgtEl>
                                          <p:spTgt spid="180"/>
                                        </p:tgtEl>
                                        <p:attrNameLst>
                                          <p:attrName>style.visibility</p:attrName>
                                        </p:attrNameLst>
                                      </p:cBhvr>
                                      <p:to>
                                        <p:strVal val="visible"/>
                                      </p:to>
                                    </p:set>
                                    <p:animEffect filter="wipe(down)" transition="in">
                                      <p:cBhvr additive="repl">
                                        <p:cTn id="264" dur="580">
                                          <p:stCondLst>
                                            <p:cond delay="0"/>
                                          </p:stCondLst>
                                        </p:cTn>
                                        <p:tgtEl>
                                          <p:spTgt spid="180"/>
                                        </p:tgtEl>
                                      </p:cBhvr>
                                    </p:animEffect>
                                    <p:anim calcmode="lin" valueType="num">
                                      <p:cBhvr additive="repl">
                                        <p:cTn id="265" dur="1822">
                                          <p:stCondLst>
                                            <p:cond delay="0"/>
                                          </p:stCondLst>
                                        </p:cTn>
                                        <p:tgtEl>
                                          <p:spTgt spid="180"/>
                                        </p:tgtEl>
                                        <p:attrNameLst>
                                          <p:attrName>ppt_x</p:attrName>
                                        </p:attrNameLst>
                                      </p:cBhvr>
                                      <p:tavLst>
                                        <p:tav tm="0">
                                          <p:val>
                                            <p:strVal val="#ppt_x-0.25"/>
                                          </p:val>
                                        </p:tav>
                                        <p:tav tm="100000">
                                          <p:val>
                                            <p:strVal val="#ppt_x"/>
                                          </p:val>
                                        </p:tav>
                                      </p:tavLst>
                                    </p:anim>
                                    <p:anim calcmode="lin" valueType="num">
                                      <p:cBhvr additive="repl">
                                        <p:cTn id="266" dur="664">
                                          <p:stCondLst>
                                            <p:cond delay="0"/>
                                          </p:stCondLst>
                                        </p:cTn>
                                        <p:tgtEl>
                                          <p:spTgt spid="180"/>
                                        </p:tgtEl>
                                        <p:attrNameLst>
                                          <p:attrName>ppt_y</p:attrName>
                                        </p:attrNameLst>
                                      </p:cBhvr>
                                      <p:tavLst>
                                        <p:tav fmla="y-sin(pi*$)/3" tm="0">
                                          <p:val>
                                            <p:fltVal val="0.5"/>
                                          </p:val>
                                        </p:tav>
                                        <p:tav fmla="y-sin(pi*$)/3" tm="100000">
                                          <p:val>
                                            <p:fltVal val="1"/>
                                          </p:val>
                                        </p:tav>
                                      </p:tavLst>
                                    </p:anim>
                                    <p:anim calcmode="lin" valueType="num">
                                      <p:cBhvr additive="repl">
                                        <p:cTn id="267" dur="664">
                                          <p:stCondLst>
                                            <p:cond delay="664"/>
                                          </p:stCondLst>
                                        </p:cTn>
                                        <p:tgtEl>
                                          <p:spTgt spid="180"/>
                                        </p:tgtEl>
                                        <p:attrNameLst>
                                          <p:attrName>ppt_y</p:attrName>
                                        </p:attrNameLst>
                                      </p:cBhvr>
                                      <p:tavLst>
                                        <p:tav fmla="y-sin(pi*$)/9" tm="0">
                                          <p:val>
                                            <p:fltVal val="0"/>
                                          </p:val>
                                        </p:tav>
                                        <p:tav fmla="y-sin(pi*$)/9" tm="100000">
                                          <p:val>
                                            <p:fltVal val="1"/>
                                          </p:val>
                                        </p:tav>
                                      </p:tavLst>
                                    </p:anim>
                                    <p:anim calcmode="lin" valueType="num">
                                      <p:cBhvr additive="repl">
                                        <p:cTn id="268" dur="332">
                                          <p:stCondLst>
                                            <p:cond delay="1324"/>
                                          </p:stCondLst>
                                        </p:cTn>
                                        <p:tgtEl>
                                          <p:spTgt spid="180"/>
                                        </p:tgtEl>
                                        <p:attrNameLst>
                                          <p:attrName>ppt_y</p:attrName>
                                        </p:attrNameLst>
                                      </p:cBhvr>
                                      <p:tavLst>
                                        <p:tav fmla="y-sin(pi*$)/27" tm="0">
                                          <p:val>
                                            <p:fltVal val="0"/>
                                          </p:val>
                                        </p:tav>
                                        <p:tav fmla="y-sin(pi*$)/27" tm="100000">
                                          <p:val>
                                            <p:fltVal val="1"/>
                                          </p:val>
                                        </p:tav>
                                      </p:tavLst>
                                    </p:anim>
                                    <p:anim calcmode="lin" valueType="num">
                                      <p:cBhvr additive="repl">
                                        <p:cTn id="269" dur="164">
                                          <p:stCondLst>
                                            <p:cond delay="1656"/>
                                          </p:stCondLst>
                                        </p:cTn>
                                        <p:tgtEl>
                                          <p:spTgt spid="180"/>
                                        </p:tgtEl>
                                        <p:attrNameLst>
                                          <p:attrName>ppt_y</p:attrName>
                                        </p:attrNameLst>
                                      </p:cBhvr>
                                      <p:tavLst>
                                        <p:tav fmla="y-sin(pi*$)/81" tm="0">
                                          <p:val>
                                            <p:fltVal val="0"/>
                                          </p:val>
                                        </p:tav>
                                        <p:tav fmla="y-sin(pi*$)/81" tm="100000">
                                          <p:val>
                                            <p:fltVal val="1"/>
                                          </p:val>
                                        </p:tav>
                                      </p:tavLst>
                                    </p:anim>
                                    <p:animScale>
                                      <p:cBhvr>
                                        <p:cTn id="270" dur="26" fill="hold">
                                          <p:stCondLst>
                                            <p:cond delay="650"/>
                                          </p:stCondLst>
                                        </p:cTn>
                                        <p:tgtEl>
                                          <p:spTgt spid="180"/>
                                        </p:tgtEl>
                                      </p:cBhvr>
                                      <p:to x="100000" y="60000"/>
                                    </p:animScale>
                                    <p:animScale>
                                      <p:cBhvr>
                                        <p:cTn id="271" dur="166" fill="hold">
                                          <p:stCondLst>
                                            <p:cond delay="676"/>
                                          </p:stCondLst>
                                        </p:cTn>
                                        <p:tgtEl>
                                          <p:spTgt spid="180"/>
                                        </p:tgtEl>
                                      </p:cBhvr>
                                      <p:to x="100000" y="100000"/>
                                    </p:animScale>
                                    <p:animScale>
                                      <p:cBhvr>
                                        <p:cTn id="272" dur="26" fill="hold">
                                          <p:stCondLst>
                                            <p:cond delay="1312"/>
                                          </p:stCondLst>
                                        </p:cTn>
                                        <p:tgtEl>
                                          <p:spTgt spid="180"/>
                                        </p:tgtEl>
                                      </p:cBhvr>
                                      <p:to x="100000" y="80000"/>
                                    </p:animScale>
                                    <p:animScale>
                                      <p:cBhvr>
                                        <p:cTn id="273" dur="166" fill="hold">
                                          <p:stCondLst>
                                            <p:cond delay="1338"/>
                                          </p:stCondLst>
                                        </p:cTn>
                                        <p:tgtEl>
                                          <p:spTgt spid="180"/>
                                        </p:tgtEl>
                                      </p:cBhvr>
                                      <p:to x="100000" y="100000"/>
                                    </p:animScale>
                                    <p:animScale>
                                      <p:cBhvr>
                                        <p:cTn id="274" dur="26" fill="hold">
                                          <p:stCondLst>
                                            <p:cond delay="1642"/>
                                          </p:stCondLst>
                                        </p:cTn>
                                        <p:tgtEl>
                                          <p:spTgt spid="180"/>
                                        </p:tgtEl>
                                      </p:cBhvr>
                                      <p:to x="100000" y="90000"/>
                                    </p:animScale>
                                    <p:animScale>
                                      <p:cBhvr>
                                        <p:cTn id="275" dur="166" fill="hold">
                                          <p:stCondLst>
                                            <p:cond delay="1668"/>
                                          </p:stCondLst>
                                        </p:cTn>
                                        <p:tgtEl>
                                          <p:spTgt spid="180"/>
                                        </p:tgtEl>
                                      </p:cBhvr>
                                      <p:to x="100000" y="100000"/>
                                    </p:animScale>
                                    <p:animScale>
                                      <p:cBhvr>
                                        <p:cTn id="276" dur="26" fill="hold">
                                          <p:stCondLst>
                                            <p:cond delay="1808"/>
                                          </p:stCondLst>
                                        </p:cTn>
                                        <p:tgtEl>
                                          <p:spTgt spid="180"/>
                                        </p:tgtEl>
                                      </p:cBhvr>
                                      <p:to x="100000" y="95000"/>
                                    </p:animScale>
                                    <p:animScale>
                                      <p:cBhvr>
                                        <p:cTn id="277" dur="166" fill="hold">
                                          <p:stCondLst>
                                            <p:cond delay="1834"/>
                                          </p:stCondLst>
                                        </p:cTn>
                                        <p:tgtEl>
                                          <p:spTgt spid="180"/>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81" name="CustomShape 1"/>
          <p:cNvSpPr/>
          <p:nvPr/>
        </p:nvSpPr>
        <p:spPr>
          <a:xfrm>
            <a:off x="1907640" y="404640"/>
            <a:ext cx="68400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1800" spc="-1" strike="noStrike">
                <a:solidFill>
                  <a:srgbClr val="000000"/>
                </a:solidFill>
                <a:latin typeface="Calibri"/>
                <a:ea typeface="DejaVu Sans"/>
              </a:rPr>
              <a:t>Τελικά </a:t>
            </a:r>
            <a:r>
              <a:rPr b="1" i="1" lang="el-GR" sz="1800" spc="-1" strike="noStrike">
                <a:solidFill>
                  <a:srgbClr val="000000"/>
                </a:solidFill>
                <a:latin typeface="Calibri"/>
                <a:ea typeface="DejaVu Sans"/>
              </a:rPr>
              <a:t>ΠΟΙΑ</a:t>
            </a:r>
            <a:r>
              <a:rPr b="0" i="1" lang="el-GR" sz="1800" spc="-1" strike="noStrike">
                <a:solidFill>
                  <a:srgbClr val="000000"/>
                </a:solidFill>
                <a:latin typeface="Calibri"/>
                <a:ea typeface="DejaVu Sans"/>
              </a:rPr>
              <a:t> είναι τα βασικά μυστικά ενός τραγουδιού που μπορούμε να μάθουμε καλά στην Α’ Δημοτικού;;;</a:t>
            </a:r>
            <a:endParaRPr b="0" lang="el-GR" sz="1800" spc="-1" strike="noStrike">
              <a:latin typeface="Arial"/>
            </a:endParaRPr>
          </a:p>
        </p:txBody>
      </p:sp>
      <p:graphicFrame>
        <p:nvGraphicFramePr>
          <p:cNvPr id="3" name="Diagram3"/>
          <p:cNvGraphicFramePr/>
          <p:nvPr>
            <p:extLst>
              <p:ext uri="{D42A27DB-BD31-4B8C-83A1-F6EECF244321}">
                <p14:modId xmlns:p14="http://schemas.microsoft.com/office/powerpoint/2010/main" val="3058211193"/>
              </p:ext>
            </p:extLst>
          </p:nvPr>
        </p:nvGraphicFramePr>
        <p:xfrm>
          <a:off x="1547640" y="1268640"/>
          <a:ext cx="6768000" cy="1511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4"/>
          <p:cNvGraphicFramePr/>
          <p:nvPr>
            <p:extLst>
              <p:ext uri="{D42A27DB-BD31-4B8C-83A1-F6EECF244321}">
                <p14:modId xmlns:p14="http://schemas.microsoft.com/office/powerpoint/2010/main" val="159148072"/>
              </p:ext>
            </p:extLst>
          </p:nvPr>
        </p:nvGraphicFramePr>
        <p:xfrm>
          <a:off x="1475640" y="4725000"/>
          <a:ext cx="6264000" cy="1727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5"/>
          <p:cNvGraphicFramePr/>
          <p:nvPr>
            <p:extLst>
              <p:ext uri="{D42A27DB-BD31-4B8C-83A1-F6EECF244321}">
                <p14:modId xmlns:p14="http://schemas.microsoft.com/office/powerpoint/2010/main" val="4091187737"/>
              </p:ext>
            </p:extLst>
          </p:nvPr>
        </p:nvGraphicFramePr>
        <p:xfrm>
          <a:off x="1331640" y="2925000"/>
          <a:ext cx="6696000" cy="16556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mc:AlternateContent>
    <mc:Choice Requires="p14">
      <p:transition spd="slow" advTm="2000" p14:dur="3500"/>
    </mc:Choice>
    <mc:Fallback>
      <p:transition spd="slow" advTm="2000"/>
    </mc:Fallback>
  </mc:AlternateContent>
  <p:timing>
    <p:tnLst>
      <p:par>
        <p:cTn id="278" dur="indefinite" restart="never" nodeType="tmRoot">
          <p:childTnLst>
            <p:seq>
              <p:cTn id="279" dur="indefinite" nodeType="mainSeq">
                <p:childTnLst>
                  <p:par>
                    <p:cTn id="280" fill="hold">
                      <p:stCondLst>
                        <p:cond delay="indefinite"/>
                      </p:stCondLst>
                      <p:childTnLst>
                        <p:par>
                          <p:cTn id="281" fill="hold">
                            <p:stCondLst>
                              <p:cond delay="0"/>
                            </p:stCondLst>
                            <p:childTnLst>
                              <p:par>
                                <p:cTn id="282" nodeType="clickEffect" fill="hold" presetClass="entr" presetID="10">
                                  <p:stCondLst>
                                    <p:cond delay="0"/>
                                  </p:stCondLst>
                                  <p:childTnLst>
                                    <p:set>
                                      <p:cBhvr>
                                        <p:cTn id="283" dur="1" fill="hold">
                                          <p:stCondLst>
                                            <p:cond delay="0"/>
                                          </p:stCondLst>
                                        </p:cTn>
                                        <p:tgtEl>
                                          <p:spTgt spid="181"/>
                                        </p:tgtEl>
                                        <p:attrNameLst>
                                          <p:attrName>style.visibility</p:attrName>
                                        </p:attrNameLst>
                                      </p:cBhvr>
                                      <p:to>
                                        <p:strVal val="visible"/>
                                      </p:to>
                                    </p:set>
                                    <p:animEffect filter="fade" transition="in">
                                      <p:cBhvr additive="repl">
                                        <p:cTn id="284" dur="1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82" name="CustomShape 1"/>
          <p:cNvSpPr/>
          <p:nvPr/>
        </p:nvSpPr>
        <p:spPr>
          <a:xfrm>
            <a:off x="1763640" y="188640"/>
            <a:ext cx="6840000" cy="244764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a:scene3d>
            <a:camera prst="orthographicFront"/>
            <a:lightRig dir="t" rig="threePt"/>
          </a:scene3d>
          <a:sp3d extrusionH="63500" contourW="12700" z="57150" prstMaterial="matte">
            <a:contourClr>
              <a:schemeClr val="lt1"/>
            </a:contourClr>
          </a:sp3d>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pPr>
            <a:br/>
            <a:r>
              <a:rPr b="0" lang="el-GR" sz="2000" spc="-1" strike="noStrike">
                <a:solidFill>
                  <a:srgbClr val="000000"/>
                </a:solidFill>
                <a:latin typeface="Calibri"/>
                <a:ea typeface="DejaVu Sans"/>
              </a:rPr>
              <a:t>Πόσα πολλά μυστικά κρύβει ένα τραγούδι !</a:t>
            </a:r>
            <a:br/>
            <a:r>
              <a:rPr b="0" lang="el-GR" sz="2000" spc="-1" strike="noStrike">
                <a:solidFill>
                  <a:srgbClr val="000000"/>
                </a:solidFill>
                <a:latin typeface="Calibri"/>
                <a:ea typeface="DejaVu Sans"/>
              </a:rPr>
              <a:t>Πολύ χαίρομαι που τα ανακαλύψαμε μαζί.</a:t>
            </a:r>
            <a:br/>
            <a:endParaRPr b="0" lang="el-GR" sz="2000" spc="-1" strike="noStrike">
              <a:latin typeface="Arial"/>
            </a:endParaRPr>
          </a:p>
          <a:p>
            <a:pPr algn="ctr">
              <a:lnSpc>
                <a:spcPct val="100000"/>
              </a:lnSpc>
            </a:pPr>
            <a:r>
              <a:rPr b="0" lang="el-GR" sz="2000" spc="-1" strike="noStrike">
                <a:solidFill>
                  <a:srgbClr val="000000"/>
                </a:solidFill>
                <a:latin typeface="Calibri"/>
                <a:ea typeface="DejaVu Sans"/>
              </a:rPr>
              <a:t>Μπράβο παιδιά!!</a:t>
            </a:r>
            <a:endParaRPr b="0" lang="el-GR" sz="2000" spc="-1" strike="noStrike">
              <a:latin typeface="Arial"/>
            </a:endParaRPr>
          </a:p>
          <a:p>
            <a:pPr algn="ctr">
              <a:lnSpc>
                <a:spcPct val="100000"/>
              </a:lnSpc>
            </a:pPr>
            <a:endParaRPr b="0" lang="el-GR" sz="2000" spc="-1" strike="noStrike">
              <a:latin typeface="Arial"/>
            </a:endParaRPr>
          </a:p>
          <a:p>
            <a:pPr algn="ctr">
              <a:lnSpc>
                <a:spcPct val="100000"/>
              </a:lnSpc>
            </a:pPr>
            <a:endParaRPr b="0" lang="el-GR" sz="2000" spc="-1" strike="noStrike">
              <a:latin typeface="Arial"/>
            </a:endParaRPr>
          </a:p>
        </p:txBody>
      </p:sp>
      <p:pic>
        <p:nvPicPr>
          <p:cNvPr id="183" name="Picture 5" descr=""/>
          <p:cNvPicPr/>
          <p:nvPr/>
        </p:nvPicPr>
        <p:blipFill>
          <a:blip r:embed="rId2"/>
          <a:stretch/>
        </p:blipFill>
        <p:spPr>
          <a:xfrm>
            <a:off x="1331640" y="2709000"/>
            <a:ext cx="7704000" cy="4049640"/>
          </a:xfrm>
          <a:prstGeom prst="rect">
            <a:avLst/>
          </a:prstGeom>
          <a:ln>
            <a:noFill/>
          </a:ln>
        </p:spPr>
      </p:pic>
    </p:spTree>
  </p:cSld>
  <mc:AlternateContent>
    <mc:Choice Requires="p14">
      <p:transition spd="slow" p14:dur="2000"/>
    </mc:Choice>
    <mc:Fallback>
      <p:transition spd="slow"/>
    </mc:Fallback>
  </mc:AlternateContent>
  <p:timing>
    <p:tnLst>
      <p:par>
        <p:cTn id="285" dur="indefinite" restart="never" nodeType="tmRoot">
          <p:childTnLst>
            <p:seq>
              <p:cTn id="286" dur="indefinite" nodeType="mainSeq">
                <p:childTnLst>
                  <p:par>
                    <p:cTn id="287" fill="hold">
                      <p:stCondLst>
                        <p:cond delay="0"/>
                      </p:stCondLst>
                      <p:childTnLst>
                        <p:par>
                          <p:cTn id="288" fill="hold">
                            <p:stCondLst>
                              <p:cond delay="0"/>
                            </p:stCondLst>
                            <p:childTnLst>
                              <p:par>
                                <p:cTn id="289" nodeType="afterEffect" fill="hold" presetClass="entr" presetID="31">
                                  <p:stCondLst>
                                    <p:cond delay="2000"/>
                                  </p:stCondLst>
                                  <p:childTnLst>
                                    <p:set>
                                      <p:cBhvr>
                                        <p:cTn id="290" dur="1" fill="hold">
                                          <p:stCondLst>
                                            <p:cond delay="0"/>
                                          </p:stCondLst>
                                        </p:cTn>
                                        <p:tgtEl>
                                          <p:spTgt spid="182"/>
                                        </p:tgtEl>
                                        <p:attrNameLst>
                                          <p:attrName>style.visibility</p:attrName>
                                        </p:attrNameLst>
                                      </p:cBhvr>
                                      <p:to>
                                        <p:strVal val="visible"/>
                                      </p:to>
                                    </p:set>
                                    <p:anim calcmode="lin" valueType="num">
                                      <p:cBhvr additive="repl">
                                        <p:cTn id="291" dur="5000" fill="hold"/>
                                        <p:tgtEl>
                                          <p:spTgt spid="182"/>
                                        </p:tgtEl>
                                        <p:attrNameLst>
                                          <p:attrName>ppt_w</p:attrName>
                                        </p:attrNameLst>
                                      </p:cBhvr>
                                      <p:tavLst>
                                        <p:tav tm="0">
                                          <p:val>
                                            <p:fltVal val="0"/>
                                          </p:val>
                                        </p:tav>
                                        <p:tav tm="100000">
                                          <p:val>
                                            <p:strVal val="#ppt_w"/>
                                          </p:val>
                                        </p:tav>
                                      </p:tavLst>
                                    </p:anim>
                                    <p:anim calcmode="lin" valueType="num">
                                      <p:cBhvr additive="repl">
                                        <p:cTn id="292" dur="5000" fill="hold"/>
                                        <p:tgtEl>
                                          <p:spTgt spid="182"/>
                                        </p:tgtEl>
                                        <p:attrNameLst>
                                          <p:attrName>ppt_h</p:attrName>
                                        </p:attrNameLst>
                                      </p:cBhvr>
                                      <p:tavLst>
                                        <p:tav tm="0">
                                          <p:val>
                                            <p:fltVal val="0"/>
                                          </p:val>
                                        </p:tav>
                                        <p:tav tm="100000">
                                          <p:val>
                                            <p:strVal val="#ppt_h"/>
                                          </p:val>
                                        </p:tav>
                                      </p:tavLst>
                                    </p:anim>
                                    <p:anim calcmode="lin" valueType="num">
                                      <p:cBhvr additive="repl">
                                        <p:cTn id="293" dur="5000" fill="hold"/>
                                        <p:tgtEl>
                                          <p:spTgt spid="182"/>
                                        </p:tgtEl>
                                        <p:attrNameLst>
                                          <p:attrName>r</p:attrName>
                                        </p:attrNameLst>
                                      </p:cBhvr>
                                      <p:tavLst>
                                        <p:tav tm="0">
                                          <p:val>
                                            <p:strVal val="90"/>
                                          </p:val>
                                        </p:tav>
                                        <p:tav tm="100000">
                                          <p:val>
                                            <p:strVal val="0"/>
                                          </p:val>
                                        </p:tav>
                                      </p:tavLst>
                                    </p:anim>
                                    <p:animEffect filter="fade" transition="in">
                                      <p:cBhvr additive="repl">
                                        <p:cTn id="294" dur="5000"/>
                                        <p:tgtEl>
                                          <p:spTgt spid="182"/>
                                        </p:tgtEl>
                                      </p:cBhvr>
                                    </p:animEffect>
                                  </p:childTnLst>
                                </p:cTn>
                              </p:par>
                            </p:childTnLst>
                          </p:cTn>
                        </p:par>
                        <p:par>
                          <p:cTn id="295" fill="hold">
                            <p:stCondLst>
                              <p:cond delay="7000"/>
                            </p:stCondLst>
                            <p:childTnLst>
                              <p:par>
                                <p:cTn id="296" nodeType="afterEffect" fill="hold" presetClass="entr" presetID="2" presetSubtype="4">
                                  <p:stCondLst>
                                    <p:cond delay="0"/>
                                  </p:stCondLst>
                                  <p:childTnLst>
                                    <p:set>
                                      <p:cBhvr>
                                        <p:cTn id="297" dur="1" fill="hold">
                                          <p:stCondLst>
                                            <p:cond delay="0"/>
                                          </p:stCondLst>
                                        </p:cTn>
                                        <p:tgtEl>
                                          <p:spTgt spid="183"/>
                                        </p:tgtEl>
                                        <p:attrNameLst>
                                          <p:attrName>style.visibility</p:attrName>
                                        </p:attrNameLst>
                                      </p:cBhvr>
                                      <p:to>
                                        <p:strVal val="visible"/>
                                      </p:to>
                                    </p:set>
                                    <p:anim calcmode="lin" valueType="num">
                                      <p:cBhvr additive="repl">
                                        <p:cTn id="298" dur="2000" fill="hold"/>
                                        <p:tgtEl>
                                          <p:spTgt spid="183"/>
                                        </p:tgtEl>
                                        <p:attrNameLst>
                                          <p:attrName>ppt_x</p:attrName>
                                        </p:attrNameLst>
                                      </p:cBhvr>
                                      <p:tavLst>
                                        <p:tav tm="0">
                                          <p:val>
                                            <p:strVal val="#ppt_x"/>
                                          </p:val>
                                        </p:tav>
                                        <p:tav tm="100000">
                                          <p:val>
                                            <p:strVal val="#ppt_x"/>
                                          </p:val>
                                        </p:tav>
                                      </p:tavLst>
                                    </p:anim>
                                    <p:anim calcmode="lin" valueType="num">
                                      <p:cBhvr additive="repl">
                                        <p:cTn id="299" dur="20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16" name="CustomShape 1"/>
          <p:cNvSpPr/>
          <p:nvPr/>
        </p:nvSpPr>
        <p:spPr>
          <a:xfrm>
            <a:off x="323640" y="1989000"/>
            <a:ext cx="8588880" cy="1007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el-GR" sz="3200" spc="-1" strike="noStrike">
                <a:solidFill>
                  <a:srgbClr val="254061"/>
                </a:solidFill>
                <a:latin typeface="Garamond"/>
              </a:rPr>
              <a:t>Τραγουδάμε για την ελιά, το λάδι, το εμπόριο, και ταξιδεύουμε στον χρόνο και στον χάρτη.</a:t>
            </a:r>
            <a:endParaRPr b="0" lang="el-GR" sz="3200" spc="-1" strike="noStrike">
              <a:latin typeface="Arial"/>
            </a:endParaRPr>
          </a:p>
        </p:txBody>
      </p:sp>
      <p:sp>
        <p:nvSpPr>
          <p:cNvPr id="117" name="CustomShape 2"/>
          <p:cNvSpPr/>
          <p:nvPr/>
        </p:nvSpPr>
        <p:spPr>
          <a:xfrm>
            <a:off x="1090080" y="3573000"/>
            <a:ext cx="7056000" cy="2735640"/>
          </a:xfrm>
          <a:prstGeom prst="roundRect">
            <a:avLst>
              <a:gd name="adj" fmla="val 16667"/>
            </a:avLst>
          </a:prstGeom>
          <a:gradFill rotWithShape="0">
            <a:gsLst>
              <a:gs pos="0">
                <a:srgbClr val="e3fbc2"/>
              </a:gs>
              <a:gs pos="100000">
                <a:srgbClr val="f4ffe6"/>
              </a:gs>
            </a:gsLst>
            <a:lin ang="16200000"/>
          </a:gradFill>
          <a:ln>
            <a:solidFill>
              <a:srgbClr val="98b855"/>
            </a:solidFill>
            <a:round/>
          </a:ln>
          <a:effectLst>
            <a:outerShdw algn="t" blurRad="50800" dir="5400000" dist="38160" rotWithShape="0">
              <a:srgbClr val="000000">
                <a:alpha val="40000"/>
              </a:srgbClr>
            </a:outerShdw>
          </a:effectLst>
        </p:spPr>
        <p:style>
          <a:lnRef idx="1">
            <a:schemeClr val="accent3"/>
          </a:lnRef>
          <a:fillRef idx="2">
            <a:schemeClr val="accent3"/>
          </a:fillRef>
          <a:effectRef idx="1">
            <a:schemeClr val="accent3"/>
          </a:effectRef>
          <a:fontRef idx="minor"/>
        </p:style>
      </p:sp>
      <p:sp>
        <p:nvSpPr>
          <p:cNvPr id="118" name="CustomShape 3"/>
          <p:cNvSpPr/>
          <p:nvPr/>
        </p:nvSpPr>
        <p:spPr>
          <a:xfrm>
            <a:off x="1547640" y="3817800"/>
            <a:ext cx="6480000" cy="222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2800" spc="-1" strike="noStrike">
                <a:solidFill>
                  <a:srgbClr val="10243e"/>
                </a:solidFill>
                <a:latin typeface="Calibri"/>
                <a:ea typeface="Gadugi"/>
              </a:rPr>
              <a:t>Από τα παλιά χρόνια μέχρι και σήμερα το λάδι, όπως και άλλα πολύτιμα αγαθά της διατροφής μας, ταξιδεύει με καράβια για να φτάσει  σε μέρη και νησιά που δεν έχουν ούτε ελιές , ούτε ελαιοτριβεία . </a:t>
            </a:r>
            <a:endParaRPr b="0" lang="el-GR" sz="28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6" presetSubtype="16">
                                  <p:stCondLst>
                                    <p:cond delay="500"/>
                                  </p:stCondLst>
                                  <p:childTnLst>
                                    <p:set>
                                      <p:cBhvr>
                                        <p:cTn id="20" dur="1" fill="hold">
                                          <p:stCondLst>
                                            <p:cond delay="0"/>
                                          </p:stCondLst>
                                        </p:cTn>
                                        <p:tgtEl>
                                          <p:spTgt spid="116"/>
                                        </p:tgtEl>
                                        <p:attrNameLst>
                                          <p:attrName>style.visibility</p:attrName>
                                        </p:attrNameLst>
                                      </p:cBhvr>
                                      <p:to>
                                        <p:strVal val="visible"/>
                                      </p:to>
                                    </p:set>
                                    <p:animEffect filter="circle(in)" transition="in">
                                      <p:cBhvr additive="repl">
                                        <p:cTn id="21" dur="20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10">
                                  <p:stCondLst>
                                    <p:cond delay="0"/>
                                  </p:stCondLst>
                                  <p:childTnLst>
                                    <p:set>
                                      <p:cBhvr>
                                        <p:cTn id="25" dur="1" fill="hold">
                                          <p:stCondLst>
                                            <p:cond delay="0"/>
                                          </p:stCondLst>
                                        </p:cTn>
                                        <p:tgtEl>
                                          <p:spTgt spid="117"/>
                                        </p:tgtEl>
                                        <p:attrNameLst>
                                          <p:attrName>style.visibility</p:attrName>
                                        </p:attrNameLst>
                                      </p:cBhvr>
                                      <p:to>
                                        <p:strVal val="visible"/>
                                      </p:to>
                                    </p:set>
                                    <p:animEffect filter="fade" transition="in">
                                      <p:cBhvr additive="repl">
                                        <p:cTn id="26" dur="500"/>
                                        <p:tgtEl>
                                          <p:spTgt spid="117"/>
                                        </p:tgtEl>
                                      </p:cBhvr>
                                    </p:animEffect>
                                  </p:childTnLst>
                                </p:cTn>
                              </p:par>
                              <p:par>
                                <p:cTn id="27" nodeType="withEffect" fill="hold" presetClass="entr" presetID="10">
                                  <p:stCondLst>
                                    <p:cond delay="1000"/>
                                  </p:stCondLst>
                                  <p:childTnLst>
                                    <p:set>
                                      <p:cBhvr>
                                        <p:cTn id="28" dur="1" fill="hold">
                                          <p:stCondLst>
                                            <p:cond delay="0"/>
                                          </p:stCondLst>
                                        </p:cTn>
                                        <p:tgtEl>
                                          <p:spTgt spid="118"/>
                                        </p:tgtEl>
                                        <p:attrNameLst>
                                          <p:attrName>style.visibility</p:attrName>
                                        </p:attrNameLst>
                                      </p:cBhvr>
                                      <p:to>
                                        <p:strVal val="visible"/>
                                      </p:to>
                                    </p:set>
                                    <p:animEffect filter="fade" transition="in">
                                      <p:cBhvr additive="repl">
                                        <p:cTn id="29"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119" name="y2mate.com - Έλα καραβάκι (Καραβάκι Πόντου)_0Bo5imCikSk_1080p" descr=""/>
          <p:cNvPicPr/>
          <p:nvPr/>
        </p:nvPicPr>
        <p:blipFill>
          <a:blip r:embed="rId2"/>
          <a:stretch/>
        </p:blipFill>
        <p:spPr>
          <a:xfrm>
            <a:off x="1907640" y="404640"/>
            <a:ext cx="6803640" cy="3826800"/>
          </a:xfrm>
          <a:prstGeom prst="rect">
            <a:avLst/>
          </a:prstGeom>
          <a:ln>
            <a:noFill/>
          </a:ln>
          <a:effectLst>
            <a:outerShdw algn="tl" blurRad="190500" rotWithShape="0">
              <a:srgbClr val="000000">
                <a:alpha val="70000"/>
              </a:srgbClr>
            </a:outerShdw>
          </a:effectLst>
        </p:spPr>
      </p:pic>
      <p:sp>
        <p:nvSpPr>
          <p:cNvPr id="120" name="CustomShape 1"/>
          <p:cNvSpPr/>
          <p:nvPr/>
        </p:nvSpPr>
        <p:spPr>
          <a:xfrm>
            <a:off x="1763640" y="5698080"/>
            <a:ext cx="77760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1800" spc="-1" strike="noStrike">
                <a:solidFill>
                  <a:srgbClr val="000000"/>
                </a:solidFill>
                <a:latin typeface="Calibri"/>
                <a:ea typeface="DejaVu Sans"/>
              </a:rPr>
              <a:t>Τώρα που είμαστε σπίτι μπορούμε να ακούμε την κύρια μελωδία του τραγουδιού όσες φορές θέλουμε!!!</a:t>
            </a:r>
            <a:endParaRPr b="0" lang="el-GR" sz="1800" spc="-1" strike="noStrike">
              <a:latin typeface="Arial"/>
            </a:endParaRPr>
          </a:p>
        </p:txBody>
      </p:sp>
      <p:sp>
        <p:nvSpPr>
          <p:cNvPr id="121" name="CustomShape 2"/>
          <p:cNvSpPr/>
          <p:nvPr/>
        </p:nvSpPr>
        <p:spPr>
          <a:xfrm>
            <a:off x="1907640" y="4803480"/>
            <a:ext cx="590400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1800" spc="-1" strike="noStrike" u="sng">
                <a:solidFill>
                  <a:srgbClr val="0000ff"/>
                </a:solidFill>
                <a:uFillTx/>
                <a:latin typeface="Calibri"/>
                <a:ea typeface="DejaVu Sans"/>
                <a:hlinkClick r:id="rId3"/>
              </a:rPr>
              <a:t>https://safeYouTube.net/w/bxwF</a:t>
            </a:r>
            <a:endParaRPr b="0" lang="el-GR" sz="1800" spc="-1" strike="noStrike">
              <a:latin typeface="Arial"/>
            </a:endParaRPr>
          </a:p>
        </p:txBody>
      </p:sp>
    </p:spTree>
  </p:cSld>
  <mc:AlternateContent>
    <mc:Choice Requires="p14">
      <p:transition spd="slow" p14:dur="2000"/>
    </mc:Choice>
    <mc:Fallback>
      <p:transition spd="slow"/>
    </mc:Fallback>
  </mc:AlternateContent>
  <p:timing>
    <p:tnLst>
      <p:par>
        <p:cTn id="30" dur="indefinite" restart="never" nodeType="tmRoot">
          <p:childTnLst>
            <p:seq>
              <p:cTn id="31" restart="whenNotActive" nodeType="interactiveSeq" fill="hold">
                <p:stCondLst>
                  <p:cond delay="0" evt="onClick">
                    <p:tgtEl>
                      <p:spTgt spid="119"/>
                    </p:tgtEl>
                  </p:cond>
                </p:stCondLst>
                <p:childTnLst>
                  <p:par>
                    <p:cTn id="32" fill="hold">
                      <p:stCondLst>
                        <p:cond delay="0" evt="onClick">
                          <p:tgtEl>
                            <p:spTgt spid="119"/>
                          </p:tgtEl>
                        </p:cond>
                      </p:stCondLst>
                      <p:childTnLst>
                        <p:par>
                          <p:cTn id="33" fill="hold">
                            <p:stCondLst>
                              <p:cond delay="0"/>
                            </p:stCondLst>
                            <p:childTnLst>
                              <p:par>
                                <p:cTn id="34" nodeType="clickEffect" fill="hold" presetClass="mediacall">
                                  <p:stCondLst>
                                    <p:cond delay="0"/>
                                  </p:stCondLst>
                                  <p:childTnLst>
                                    <p:cmd type="call" cmd="togglePause">
                                      <p:cBhvr>
                                        <p:cTn id="35" dur="1"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122" name="y2mate.com - Έλα καραβάκι (Καραβάκι Πόντου)_0Bo5imCikSk_1080p" descr=""/>
          <p:cNvPicPr/>
          <p:nvPr/>
        </p:nvPicPr>
        <p:blipFill>
          <a:blip r:embed="rId2"/>
          <a:stretch/>
        </p:blipFill>
        <p:spPr>
          <a:xfrm>
            <a:off x="1907640" y="404640"/>
            <a:ext cx="2879640" cy="1619640"/>
          </a:xfrm>
          <a:prstGeom prst="rect">
            <a:avLst/>
          </a:prstGeom>
          <a:ln>
            <a:noFill/>
          </a:ln>
          <a:effectLst>
            <a:outerShdw algn="tl" blurRad="190500" rotWithShape="0">
              <a:srgbClr val="000000">
                <a:alpha val="70000"/>
              </a:srgbClr>
            </a:outerShdw>
          </a:effectLst>
        </p:spPr>
      </p:pic>
      <p:sp>
        <p:nvSpPr>
          <p:cNvPr id="123" name="CustomShape 1"/>
          <p:cNvSpPr/>
          <p:nvPr/>
        </p:nvSpPr>
        <p:spPr>
          <a:xfrm>
            <a:off x="1763280" y="3069000"/>
            <a:ext cx="7380000" cy="222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2800" spc="-1" strike="noStrike">
                <a:solidFill>
                  <a:srgbClr val="10243e"/>
                </a:solidFill>
                <a:latin typeface="Calibri"/>
                <a:ea typeface="DejaVu Sans"/>
              </a:rPr>
              <a:t>Έλα καραβάκι , φέρε μας λαδάκι </a:t>
            </a:r>
            <a:br/>
            <a:r>
              <a:rPr b="0" i="1" lang="el-GR" sz="2800" spc="-1" strike="noStrike">
                <a:solidFill>
                  <a:srgbClr val="10243e"/>
                </a:solidFill>
                <a:latin typeface="Calibri"/>
                <a:ea typeface="DejaVu Sans"/>
              </a:rPr>
              <a:t>για το καντηλάκι που ανάβει όλη τη νύχτα </a:t>
            </a:r>
            <a:br/>
            <a:endParaRPr b="0" lang="el-GR" sz="2800" spc="-1" strike="noStrike">
              <a:latin typeface="Arial"/>
            </a:endParaRPr>
          </a:p>
          <a:p>
            <a:pPr>
              <a:lnSpc>
                <a:spcPct val="100000"/>
              </a:lnSpc>
            </a:pPr>
            <a:r>
              <a:rPr b="0" i="1" lang="el-GR" sz="2800" spc="-1" strike="noStrike">
                <a:solidFill>
                  <a:srgbClr val="10243e"/>
                </a:solidFill>
                <a:latin typeface="Calibri"/>
                <a:ea typeface="DejaVu Sans"/>
              </a:rPr>
              <a:t>Λάμπει , λάμπει , λάμπει, λάμπει και γυρίζει </a:t>
            </a:r>
            <a:br/>
            <a:r>
              <a:rPr b="0" i="1" lang="el-GR" sz="2800" spc="-1" strike="noStrike">
                <a:solidFill>
                  <a:srgbClr val="10243e"/>
                </a:solidFill>
                <a:latin typeface="Calibri"/>
                <a:ea typeface="DejaVu Sans"/>
              </a:rPr>
              <a:t>το σκοτάδι διώχνει κι ολόγυρα γυρίζει.</a:t>
            </a:r>
            <a:endParaRPr b="0" lang="el-GR" sz="2800" spc="-1" strike="noStrike">
              <a:latin typeface="Arial"/>
            </a:endParaRPr>
          </a:p>
        </p:txBody>
      </p:sp>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childTnLst>
                  <p:par>
                    <p:cTn id="38" fill="hold">
                      <p:stCondLst>
                        <p:cond delay="indefinite"/>
                      </p:stCondLst>
                      <p:childTnLst>
                        <p:par>
                          <p:cTn id="39" fill="hold">
                            <p:stCondLst>
                              <p:cond delay="0"/>
                            </p:stCondLst>
                            <p:childTnLst>
                              <p:par>
                                <p:cTn id="40" nodeType="clickEffect" fill="hold" presetClass="entr" presetID="6" presetSubtype="16">
                                  <p:stCondLst>
                                    <p:cond delay="0"/>
                                  </p:stCondLst>
                                  <p:childTnLst>
                                    <p:set>
                                      <p:cBhvr>
                                        <p:cTn id="41" dur="1" fill="hold">
                                          <p:stCondLst>
                                            <p:cond delay="0"/>
                                          </p:stCondLst>
                                        </p:cTn>
                                        <p:tgtEl>
                                          <p:spTgt spid="123">
                                            <p:txEl>
                                              <p:pRg st="0" end="0"/>
                                            </p:txEl>
                                          </p:spTgt>
                                        </p:tgtEl>
                                        <p:attrNameLst>
                                          <p:attrName>style.visibility</p:attrName>
                                        </p:attrNameLst>
                                      </p:cBhvr>
                                      <p:to>
                                        <p:strVal val="visible"/>
                                      </p:to>
                                    </p:set>
                                    <p:animEffect filter="circle(in)" transition="in">
                                      <p:cBhvr additive="repl">
                                        <p:cTn id="42" dur="2000"/>
                                        <p:tgtEl>
                                          <p:spTgt spid="123">
                                            <p:txEl>
                                              <p:pRg st="0" end="0"/>
                                            </p:txEl>
                                          </p:spTgt>
                                        </p:tgtEl>
                                      </p:cBhvr>
                                    </p:animEffect>
                                  </p:childTnLst>
                                </p:cTn>
                              </p:par>
                              <p:par>
                                <p:cTn id="43" nodeType="withEffect" fill="hold" presetClass="entr" presetID="6" presetSubtype="16">
                                  <p:stCondLst>
                                    <p:cond delay="0"/>
                                  </p:stCondLst>
                                  <p:childTnLst>
                                    <p:set>
                                      <p:cBhvr>
                                        <p:cTn id="44" dur="1" fill="hold">
                                          <p:stCondLst>
                                            <p:cond delay="0"/>
                                          </p:stCondLst>
                                        </p:cTn>
                                        <p:tgtEl>
                                          <p:spTgt spid="123">
                                            <p:txEl>
                                              <p:pRg st="1" end="1"/>
                                            </p:txEl>
                                          </p:spTgt>
                                        </p:tgtEl>
                                        <p:attrNameLst>
                                          <p:attrName>style.visibility</p:attrName>
                                        </p:attrNameLst>
                                      </p:cBhvr>
                                      <p:to>
                                        <p:strVal val="visible"/>
                                      </p:to>
                                    </p:set>
                                    <p:animEffect filter="circle(in)" transition="in">
                                      <p:cBhvr additive="repl">
                                        <p:cTn id="45" dur="2000"/>
                                        <p:tgtEl>
                                          <p:spTgt spid="12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seq>
              <p:cTn id="46" restart="whenNotActive" nodeType="interactiveSeq" fill="hold">
                <p:stCondLst>
                  <p:cond delay="0" evt="onClick">
                    <p:tgtEl>
                      <p:spTgt spid="122"/>
                    </p:tgtEl>
                  </p:cond>
                </p:stCondLst>
                <p:childTnLst>
                  <p:par>
                    <p:cTn id="47" fill="hold">
                      <p:stCondLst>
                        <p:cond delay="0" evt="onClick">
                          <p:tgtEl>
                            <p:spTgt spid="122"/>
                          </p:tgtEl>
                        </p:cond>
                      </p:stCondLst>
                      <p:childTnLst>
                        <p:par>
                          <p:cTn id="48" fill="hold">
                            <p:stCondLst>
                              <p:cond delay="0"/>
                            </p:stCondLst>
                            <p:childTnLst>
                              <p:par>
                                <p:cTn id="49" nodeType="clickEffect" fill="hold" presetClass="mediacall">
                                  <p:stCondLst>
                                    <p:cond delay="0"/>
                                  </p:stCondLst>
                                  <p:childTnLst>
                                    <p:cmd type="call" cmd="togglePause">
                                      <p:cBhvr>
                                        <p:cTn id="50" dur="1" fill="hold"/>
                                        <p:tgtEl>
                                          <p:spTgt spid="122"/>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24" name="CustomShape 1"/>
          <p:cNvSpPr/>
          <p:nvPr/>
        </p:nvSpPr>
        <p:spPr>
          <a:xfrm>
            <a:off x="1907640" y="404640"/>
            <a:ext cx="65520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1800" spc="-1" strike="noStrike">
                <a:solidFill>
                  <a:srgbClr val="000000"/>
                </a:solidFill>
                <a:latin typeface="Calibri"/>
                <a:ea typeface="DejaVu Sans"/>
              </a:rPr>
              <a:t>Για να δούμε τα λογάκια του τραγουδιού και να μάθουμε που είναι…</a:t>
            </a:r>
            <a:endParaRPr b="0" lang="el-GR" sz="1800" spc="-1" strike="noStrike">
              <a:latin typeface="Arial"/>
            </a:endParaRPr>
          </a:p>
        </p:txBody>
      </p:sp>
      <p:graphicFrame>
        <p:nvGraphicFramePr>
          <p:cNvPr id="1" name="Diagram1"/>
          <p:cNvGraphicFramePr/>
          <p:nvPr>
            <p:extLst>
              <p:ext uri="{D42A27DB-BD31-4B8C-83A1-F6EECF244321}">
                <p14:modId xmlns:p14="http://schemas.microsoft.com/office/powerpoint/2010/main" val="3586968777"/>
              </p:ext>
            </p:extLst>
          </p:nvPr>
        </p:nvGraphicFramePr>
        <p:xfrm>
          <a:off x="395640" y="1340640"/>
          <a:ext cx="8856360" cy="482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childTnLst>
                  <p:par>
                    <p:cTn id="53" fill="hold">
                      <p:stCondLst>
                        <p:cond delay="indefinite"/>
                      </p:stCondLst>
                      <p:childTnLst>
                        <p:par>
                          <p:cTn id="54" fill="hold">
                            <p:stCondLst>
                              <p:cond delay="0"/>
                            </p:stCondLst>
                            <p:childTnLst>
                              <p:par>
                                <p:cTn id="55" nodeType="clickEffect" fill="hold" presetClass="entr" presetID="10">
                                  <p:stCondLst>
                                    <p:cond delay="1500"/>
                                  </p:stCondLst>
                                  <p:childTnLst>
                                    <p:set>
                                      <p:cBhvr>
                                        <p:cTn id="56" dur="1" fill="hold">
                                          <p:stCondLst>
                                            <p:cond delay="0"/>
                                          </p:stCondLst>
                                        </p:cTn>
                                        <p:tgtEl>
                                          <p:spTgt spid="124"/>
                                        </p:tgtEl>
                                        <p:attrNameLst>
                                          <p:attrName>style.visibility</p:attrName>
                                        </p:attrNameLst>
                                      </p:cBhvr>
                                      <p:to>
                                        <p:strVal val="visible"/>
                                      </p:to>
                                    </p:set>
                                    <p:animEffect filter="fade" transition="in">
                                      <p:cBhvr additive="repl">
                                        <p:cTn id="57"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125" name="Picture 3" descr=""/>
          <p:cNvPicPr/>
          <p:nvPr/>
        </p:nvPicPr>
        <p:blipFill>
          <a:blip r:embed="rId2"/>
          <a:stretch/>
        </p:blipFill>
        <p:spPr>
          <a:xfrm>
            <a:off x="1835640" y="260640"/>
            <a:ext cx="935280" cy="935280"/>
          </a:xfrm>
          <a:prstGeom prst="rect">
            <a:avLst/>
          </a:prstGeom>
          <a:ln>
            <a:noFill/>
          </a:ln>
        </p:spPr>
      </p:pic>
      <p:sp>
        <p:nvSpPr>
          <p:cNvPr id="126" name="CustomShape 1"/>
          <p:cNvSpPr/>
          <p:nvPr/>
        </p:nvSpPr>
        <p:spPr>
          <a:xfrm>
            <a:off x="2882160" y="405360"/>
            <a:ext cx="5100120" cy="638640"/>
          </a:xfrm>
          <a:prstGeom prst="rect">
            <a:avLst/>
          </a:prstGeom>
          <a:noFill/>
          <a:ln>
            <a:noFill/>
          </a:ln>
          <a:effectLst>
            <a:outerShdw blurRad="40000" dir="5400000" dist="20160" rotWithShape="0">
              <a:srgbClr val="000000">
                <a:alpha val="38000"/>
              </a:srgbClr>
            </a:outerShdw>
          </a:effectLst>
          <a:scene3d>
            <a:camera prst="orthographicFront">
              <a:rot lat="0" lon="0" rev="0"/>
            </a:camera>
            <a:lightRig dir="t" rig="contrasting">
              <a:rot lat="0" lon="0" rev="1200000"/>
            </a:lightRig>
          </a:scene3d>
          <a:sp3d contourW="19050" z="300000" prstMaterial="metal">
            <a:bevelT w="88900" h="203200"/>
            <a:bevelB w="165100" h="254000"/>
          </a:sp3d>
        </p:spPr>
        <p:style>
          <a:lnRef idx="0"/>
          <a:fillRef idx="0"/>
          <a:effectRef idx="1"/>
          <a:fontRef idx="minor"/>
        </p:style>
        <p:txBody>
          <a:bodyPr wrap="none" lIns="90000" rIns="90000" tIns="45000" bIns="45000">
            <a:spAutoFit/>
          </a:bodyPr>
          <a:p>
            <a:pPr>
              <a:lnSpc>
                <a:spcPct val="100000"/>
              </a:lnSpc>
            </a:pPr>
            <a:r>
              <a:rPr b="0" lang="el-GR" sz="1800" spc="-1" strike="noStrike">
                <a:solidFill>
                  <a:srgbClr val="000000"/>
                </a:solidFill>
                <a:latin typeface="Calibri"/>
                <a:ea typeface="DejaVu Sans"/>
              </a:rPr>
              <a:t>Στον παλμό οι παλάμες μας ενωμένες κάνουν κούνια</a:t>
            </a:r>
            <a:br/>
            <a:r>
              <a:rPr b="0" lang="el-GR" sz="1800" spc="-1" strike="noStrike">
                <a:solidFill>
                  <a:srgbClr val="000000"/>
                </a:solidFill>
                <a:latin typeface="Calibri"/>
                <a:ea typeface="DejaVu Sans"/>
              </a:rPr>
              <a:t> δεξιά και αριστερά .</a:t>
            </a:r>
            <a:endParaRPr b="0" lang="el-GR" sz="1800" spc="-1" strike="noStrike">
              <a:latin typeface="Arial"/>
            </a:endParaRPr>
          </a:p>
        </p:txBody>
      </p:sp>
      <p:sp>
        <p:nvSpPr>
          <p:cNvPr id="127" name="CustomShape 2"/>
          <p:cNvSpPr/>
          <p:nvPr/>
        </p:nvSpPr>
        <p:spPr>
          <a:xfrm>
            <a:off x="1547640" y="2638800"/>
            <a:ext cx="69120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3600" spc="-1" strike="noStrike">
                <a:solidFill>
                  <a:srgbClr val="000000"/>
                </a:solidFill>
                <a:latin typeface="Calibri"/>
                <a:ea typeface="DejaVu Sans"/>
              </a:rPr>
              <a:t>Έλα καραβάκι φέρε μας λαδάκι… </a:t>
            </a:r>
            <a:endParaRPr b="0" lang="el-GR" sz="3600" spc="-1" strike="noStrike">
              <a:latin typeface="Arial"/>
            </a:endParaRPr>
          </a:p>
        </p:txBody>
      </p:sp>
      <p:pic>
        <p:nvPicPr>
          <p:cNvPr id="128" name="Picture 6" descr=""/>
          <p:cNvPicPr/>
          <p:nvPr/>
        </p:nvPicPr>
        <p:blipFill>
          <a:blip r:embed="rId3"/>
          <a:stretch/>
        </p:blipFill>
        <p:spPr>
          <a:xfrm>
            <a:off x="1547640" y="2356920"/>
            <a:ext cx="432360" cy="432360"/>
          </a:xfrm>
          <a:prstGeom prst="rect">
            <a:avLst/>
          </a:prstGeom>
          <a:ln>
            <a:noFill/>
          </a:ln>
        </p:spPr>
      </p:pic>
      <p:pic>
        <p:nvPicPr>
          <p:cNvPr id="129" name="Picture 7" descr=""/>
          <p:cNvPicPr/>
          <p:nvPr/>
        </p:nvPicPr>
        <p:blipFill>
          <a:blip r:embed="rId4"/>
          <a:stretch/>
        </p:blipFill>
        <p:spPr>
          <a:xfrm>
            <a:off x="2483640" y="2356920"/>
            <a:ext cx="432360" cy="432360"/>
          </a:xfrm>
          <a:prstGeom prst="rect">
            <a:avLst/>
          </a:prstGeom>
          <a:ln>
            <a:noFill/>
          </a:ln>
        </p:spPr>
      </p:pic>
      <p:pic>
        <p:nvPicPr>
          <p:cNvPr id="130" name="Picture 8" descr=""/>
          <p:cNvPicPr/>
          <p:nvPr/>
        </p:nvPicPr>
        <p:blipFill>
          <a:blip r:embed="rId5"/>
          <a:stretch/>
        </p:blipFill>
        <p:spPr>
          <a:xfrm>
            <a:off x="3492000" y="2356920"/>
            <a:ext cx="432360" cy="432360"/>
          </a:xfrm>
          <a:prstGeom prst="rect">
            <a:avLst/>
          </a:prstGeom>
          <a:ln>
            <a:noFill/>
          </a:ln>
        </p:spPr>
      </p:pic>
      <p:pic>
        <p:nvPicPr>
          <p:cNvPr id="131" name="Picture 9" descr=""/>
          <p:cNvPicPr/>
          <p:nvPr/>
        </p:nvPicPr>
        <p:blipFill>
          <a:blip r:embed="rId6"/>
          <a:stretch/>
        </p:blipFill>
        <p:spPr>
          <a:xfrm>
            <a:off x="3920400" y="2347560"/>
            <a:ext cx="432360" cy="432360"/>
          </a:xfrm>
          <a:prstGeom prst="rect">
            <a:avLst/>
          </a:prstGeom>
          <a:ln>
            <a:noFill/>
          </a:ln>
        </p:spPr>
      </p:pic>
      <p:pic>
        <p:nvPicPr>
          <p:cNvPr id="132" name="Picture 10" descr=""/>
          <p:cNvPicPr/>
          <p:nvPr/>
        </p:nvPicPr>
        <p:blipFill>
          <a:blip r:embed="rId7"/>
          <a:stretch/>
        </p:blipFill>
        <p:spPr>
          <a:xfrm>
            <a:off x="4497480" y="2347560"/>
            <a:ext cx="432360" cy="432360"/>
          </a:xfrm>
          <a:prstGeom prst="rect">
            <a:avLst/>
          </a:prstGeom>
          <a:ln>
            <a:noFill/>
          </a:ln>
        </p:spPr>
      </p:pic>
      <p:pic>
        <p:nvPicPr>
          <p:cNvPr id="133" name="Picture 11" descr=""/>
          <p:cNvPicPr/>
          <p:nvPr/>
        </p:nvPicPr>
        <p:blipFill>
          <a:blip r:embed="rId8"/>
          <a:stretch/>
        </p:blipFill>
        <p:spPr>
          <a:xfrm>
            <a:off x="5493600" y="2347560"/>
            <a:ext cx="432360" cy="432360"/>
          </a:xfrm>
          <a:prstGeom prst="rect">
            <a:avLst/>
          </a:prstGeom>
          <a:ln>
            <a:noFill/>
          </a:ln>
        </p:spPr>
      </p:pic>
      <p:pic>
        <p:nvPicPr>
          <p:cNvPr id="134" name="Picture 12" descr=""/>
          <p:cNvPicPr/>
          <p:nvPr/>
        </p:nvPicPr>
        <p:blipFill>
          <a:blip r:embed="rId9"/>
          <a:stretch/>
        </p:blipFill>
        <p:spPr>
          <a:xfrm>
            <a:off x="6760440" y="2356920"/>
            <a:ext cx="432360" cy="432360"/>
          </a:xfrm>
          <a:prstGeom prst="rect">
            <a:avLst/>
          </a:prstGeom>
          <a:ln>
            <a:noFill/>
          </a:ln>
        </p:spPr>
      </p:pic>
      <p:pic>
        <p:nvPicPr>
          <p:cNvPr id="135" name="Picture 13" descr=""/>
          <p:cNvPicPr/>
          <p:nvPr/>
        </p:nvPicPr>
        <p:blipFill>
          <a:blip r:embed="rId10"/>
          <a:stretch/>
        </p:blipFill>
        <p:spPr>
          <a:xfrm>
            <a:off x="7204680" y="2358000"/>
            <a:ext cx="432360" cy="432360"/>
          </a:xfrm>
          <a:prstGeom prst="rect">
            <a:avLst/>
          </a:prstGeom>
          <a:ln>
            <a:noFill/>
          </a:ln>
        </p:spPr>
      </p:pic>
      <p:sp>
        <p:nvSpPr>
          <p:cNvPr id="136" name="CustomShape 3"/>
          <p:cNvSpPr/>
          <p:nvPr/>
        </p:nvSpPr>
        <p:spPr>
          <a:xfrm>
            <a:off x="1259640" y="4438800"/>
            <a:ext cx="820836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3600" spc="-1" strike="noStrike">
                <a:solidFill>
                  <a:srgbClr val="000000"/>
                </a:solidFill>
                <a:latin typeface="Calibri"/>
                <a:ea typeface="DejaVu Sans"/>
              </a:rPr>
              <a:t>Για το καντηλάκι που ανάβει ολή τη νύχτα</a:t>
            </a:r>
            <a:endParaRPr b="0" lang="el-GR" sz="3600" spc="-1" strike="noStrike">
              <a:latin typeface="Arial"/>
            </a:endParaRPr>
          </a:p>
        </p:txBody>
      </p:sp>
      <p:pic>
        <p:nvPicPr>
          <p:cNvPr id="137" name="Picture 15" descr=""/>
          <p:cNvPicPr/>
          <p:nvPr/>
        </p:nvPicPr>
        <p:blipFill>
          <a:blip r:embed="rId11"/>
          <a:stretch/>
        </p:blipFill>
        <p:spPr>
          <a:xfrm>
            <a:off x="1403640" y="4120200"/>
            <a:ext cx="432360" cy="432360"/>
          </a:xfrm>
          <a:prstGeom prst="rect">
            <a:avLst/>
          </a:prstGeom>
          <a:ln>
            <a:noFill/>
          </a:ln>
        </p:spPr>
      </p:pic>
      <p:pic>
        <p:nvPicPr>
          <p:cNvPr id="138" name="Picture 16" descr=""/>
          <p:cNvPicPr/>
          <p:nvPr/>
        </p:nvPicPr>
        <p:blipFill>
          <a:blip r:embed="rId12"/>
          <a:stretch/>
        </p:blipFill>
        <p:spPr>
          <a:xfrm>
            <a:off x="2483640" y="4120200"/>
            <a:ext cx="432360" cy="432360"/>
          </a:xfrm>
          <a:prstGeom prst="rect">
            <a:avLst/>
          </a:prstGeom>
          <a:ln>
            <a:noFill/>
          </a:ln>
        </p:spPr>
      </p:pic>
      <p:pic>
        <p:nvPicPr>
          <p:cNvPr id="139" name="Picture 17" descr=""/>
          <p:cNvPicPr/>
          <p:nvPr/>
        </p:nvPicPr>
        <p:blipFill>
          <a:blip r:embed="rId13"/>
          <a:stretch/>
        </p:blipFill>
        <p:spPr>
          <a:xfrm>
            <a:off x="3564000" y="4120200"/>
            <a:ext cx="432360" cy="432360"/>
          </a:xfrm>
          <a:prstGeom prst="rect">
            <a:avLst/>
          </a:prstGeom>
          <a:ln>
            <a:noFill/>
          </a:ln>
        </p:spPr>
      </p:pic>
      <p:pic>
        <p:nvPicPr>
          <p:cNvPr id="140" name="Picture 18" descr=""/>
          <p:cNvPicPr/>
          <p:nvPr/>
        </p:nvPicPr>
        <p:blipFill>
          <a:blip r:embed="rId14"/>
          <a:stretch/>
        </p:blipFill>
        <p:spPr>
          <a:xfrm>
            <a:off x="3996000" y="4111200"/>
            <a:ext cx="432360" cy="432360"/>
          </a:xfrm>
          <a:prstGeom prst="rect">
            <a:avLst/>
          </a:prstGeom>
          <a:ln>
            <a:noFill/>
          </a:ln>
        </p:spPr>
      </p:pic>
      <p:pic>
        <p:nvPicPr>
          <p:cNvPr id="141" name="Picture 20" descr=""/>
          <p:cNvPicPr/>
          <p:nvPr/>
        </p:nvPicPr>
        <p:blipFill>
          <a:blip r:embed="rId15"/>
          <a:stretch/>
        </p:blipFill>
        <p:spPr>
          <a:xfrm>
            <a:off x="5580000" y="4111200"/>
            <a:ext cx="432360" cy="432360"/>
          </a:xfrm>
          <a:prstGeom prst="rect">
            <a:avLst/>
          </a:prstGeom>
          <a:ln>
            <a:noFill/>
          </a:ln>
        </p:spPr>
      </p:pic>
      <p:pic>
        <p:nvPicPr>
          <p:cNvPr id="142" name="Picture 21" descr=""/>
          <p:cNvPicPr/>
          <p:nvPr/>
        </p:nvPicPr>
        <p:blipFill>
          <a:blip r:embed="rId16"/>
          <a:stretch/>
        </p:blipFill>
        <p:spPr>
          <a:xfrm>
            <a:off x="6947280" y="4120200"/>
            <a:ext cx="432360" cy="432360"/>
          </a:xfrm>
          <a:prstGeom prst="rect">
            <a:avLst/>
          </a:prstGeom>
          <a:ln>
            <a:noFill/>
          </a:ln>
        </p:spPr>
      </p:pic>
      <p:pic>
        <p:nvPicPr>
          <p:cNvPr id="143" name="Picture 22" descr=""/>
          <p:cNvPicPr/>
          <p:nvPr/>
        </p:nvPicPr>
        <p:blipFill>
          <a:blip r:embed="rId17"/>
          <a:stretch/>
        </p:blipFill>
        <p:spPr>
          <a:xfrm>
            <a:off x="8028360" y="4121280"/>
            <a:ext cx="432360" cy="432360"/>
          </a:xfrm>
          <a:prstGeom prst="rect">
            <a:avLst/>
          </a:prstGeom>
          <a:ln>
            <a:noFill/>
          </a:ln>
        </p:spPr>
      </p:pic>
      <p:sp>
        <p:nvSpPr>
          <p:cNvPr id="144" name="CustomShape 4"/>
          <p:cNvSpPr/>
          <p:nvPr/>
        </p:nvSpPr>
        <p:spPr>
          <a:xfrm>
            <a:off x="1383120" y="6211800"/>
            <a:ext cx="76320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1800" spc="-1" strike="noStrike">
                <a:solidFill>
                  <a:srgbClr val="000000"/>
                </a:solidFill>
                <a:latin typeface="Calibri"/>
                <a:ea typeface="DejaVu Sans"/>
              </a:rPr>
              <a:t>Συνεχίζουμε τα ίδια λογάκια για να δούμε στην συνέχεια τα ρυθμικά σχήματα….</a:t>
            </a:r>
            <a:endParaRPr b="0" lang="el-GR" sz="1800" spc="-1" strike="noStrike">
              <a:latin typeface="Arial"/>
            </a:endParaRPr>
          </a:p>
        </p:txBody>
      </p:sp>
      <p:pic>
        <p:nvPicPr>
          <p:cNvPr id="145" name="Picture 23" descr=""/>
          <p:cNvPicPr/>
          <p:nvPr/>
        </p:nvPicPr>
        <p:blipFill>
          <a:blip r:embed="rId18"/>
          <a:stretch/>
        </p:blipFill>
        <p:spPr>
          <a:xfrm>
            <a:off x="8577360" y="4120200"/>
            <a:ext cx="432360" cy="432360"/>
          </a:xfrm>
          <a:prstGeom prst="rect">
            <a:avLst/>
          </a:prstGeom>
          <a:ln>
            <a:noFill/>
          </a:ln>
        </p:spPr>
      </p:pic>
    </p:spTree>
  </p:cSld>
  <mc:AlternateContent>
    <mc:Choice Requires="p14">
      <p:transition spd="slow" p14:dur="2000"/>
    </mc:Choice>
    <mc:Fallback>
      <p:transition spd="slow"/>
    </mc:Fallback>
  </mc:AlternateContent>
  <p:timing>
    <p:tnLst>
      <p:par>
        <p:cTn id="58" dur="indefinite" restart="never" nodeType="tmRoot">
          <p:childTnLst>
            <p:seq>
              <p:cTn id="59" dur="indefinite" nodeType="mainSeq">
                <p:childTnLst>
                  <p:par>
                    <p:cTn id="60" fill="hold">
                      <p:stCondLst>
                        <p:cond delay="indefinite"/>
                      </p:stCondLst>
                      <p:childTnLst>
                        <p:par>
                          <p:cTn id="61" fill="hold">
                            <p:stCondLst>
                              <p:cond delay="0"/>
                            </p:stCondLst>
                            <p:childTnLst>
                              <p:par>
                                <p:cTn id="62" nodeType="clickEffect" fill="hold" presetClass="entr" presetID="10">
                                  <p:stCondLst>
                                    <p:cond delay="1500"/>
                                  </p:stCondLst>
                                  <p:childTnLst>
                                    <p:set>
                                      <p:cBhvr>
                                        <p:cTn id="63" dur="1" fill="hold">
                                          <p:stCondLst>
                                            <p:cond delay="0"/>
                                          </p:stCondLst>
                                        </p:cTn>
                                        <p:tgtEl>
                                          <p:spTgt spid="127"/>
                                        </p:tgtEl>
                                        <p:attrNameLst>
                                          <p:attrName>style.visibility</p:attrName>
                                        </p:attrNameLst>
                                      </p:cBhvr>
                                      <p:to>
                                        <p:strVal val="visible"/>
                                      </p:to>
                                    </p:set>
                                    <p:animEffect filter="fade" transition="in">
                                      <p:cBhvr additive="repl">
                                        <p:cTn id="64" dur="500"/>
                                        <p:tgtEl>
                                          <p:spTgt spid="127"/>
                                        </p:tgtEl>
                                      </p:cBhvr>
                                    </p:animEffect>
                                  </p:childTnLst>
                                </p:cTn>
                              </p:par>
                            </p:childTnLst>
                          </p:cTn>
                        </p:par>
                        <p:par>
                          <p:cTn id="65" fill="hold">
                            <p:stCondLst>
                              <p:cond delay="2000"/>
                            </p:stCondLst>
                            <p:childTnLst>
                              <p:par>
                                <p:cTn id="66" nodeType="afterEffect" fill="hold" presetClass="entr" presetID="10">
                                  <p:stCondLst>
                                    <p:cond delay="0"/>
                                  </p:stCondLst>
                                  <p:childTnLst>
                                    <p:set>
                                      <p:cBhvr>
                                        <p:cTn id="67" dur="1" fill="hold">
                                          <p:stCondLst>
                                            <p:cond delay="0"/>
                                          </p:stCondLst>
                                        </p:cTn>
                                        <p:tgtEl>
                                          <p:spTgt spid="128"/>
                                        </p:tgtEl>
                                        <p:attrNameLst>
                                          <p:attrName>style.visibility</p:attrName>
                                        </p:attrNameLst>
                                      </p:cBhvr>
                                      <p:to>
                                        <p:strVal val="visible"/>
                                      </p:to>
                                    </p:set>
                                    <p:animEffect filter="fade" transition="in">
                                      <p:cBhvr additive="repl">
                                        <p:cTn id="68" dur="500"/>
                                        <p:tgtEl>
                                          <p:spTgt spid="128"/>
                                        </p:tgtEl>
                                      </p:cBhvr>
                                    </p:animEffect>
                                  </p:childTnLst>
                                </p:cTn>
                              </p:par>
                            </p:childTnLst>
                          </p:cTn>
                        </p:par>
                        <p:par>
                          <p:cTn id="69" fill="hold">
                            <p:stCondLst>
                              <p:cond delay="2500"/>
                            </p:stCondLst>
                            <p:childTnLst>
                              <p:par>
                                <p:cTn id="70" nodeType="afterEffect" fill="hold" presetClass="entr" presetID="10">
                                  <p:stCondLst>
                                    <p:cond delay="0"/>
                                  </p:stCondLst>
                                  <p:childTnLst>
                                    <p:set>
                                      <p:cBhvr>
                                        <p:cTn id="71" dur="1" fill="hold">
                                          <p:stCondLst>
                                            <p:cond delay="0"/>
                                          </p:stCondLst>
                                        </p:cTn>
                                        <p:tgtEl>
                                          <p:spTgt spid="129"/>
                                        </p:tgtEl>
                                        <p:attrNameLst>
                                          <p:attrName>style.visibility</p:attrName>
                                        </p:attrNameLst>
                                      </p:cBhvr>
                                      <p:to>
                                        <p:strVal val="visible"/>
                                      </p:to>
                                    </p:set>
                                    <p:animEffect filter="fade" transition="in">
                                      <p:cBhvr additive="repl">
                                        <p:cTn id="72" dur="500"/>
                                        <p:tgtEl>
                                          <p:spTgt spid="129"/>
                                        </p:tgtEl>
                                      </p:cBhvr>
                                    </p:animEffect>
                                  </p:childTnLst>
                                </p:cTn>
                              </p:par>
                            </p:childTnLst>
                          </p:cTn>
                        </p:par>
                        <p:par>
                          <p:cTn id="73" fill="hold">
                            <p:stCondLst>
                              <p:cond delay="3000"/>
                            </p:stCondLst>
                            <p:childTnLst>
                              <p:par>
                                <p:cTn id="74" nodeType="afterEffect" fill="hold" presetClass="entr" presetID="10">
                                  <p:stCondLst>
                                    <p:cond delay="0"/>
                                  </p:stCondLst>
                                  <p:childTnLst>
                                    <p:set>
                                      <p:cBhvr>
                                        <p:cTn id="75" dur="1" fill="hold">
                                          <p:stCondLst>
                                            <p:cond delay="0"/>
                                          </p:stCondLst>
                                        </p:cTn>
                                        <p:tgtEl>
                                          <p:spTgt spid="130"/>
                                        </p:tgtEl>
                                        <p:attrNameLst>
                                          <p:attrName>style.visibility</p:attrName>
                                        </p:attrNameLst>
                                      </p:cBhvr>
                                      <p:to>
                                        <p:strVal val="visible"/>
                                      </p:to>
                                    </p:set>
                                    <p:animEffect filter="fade" transition="in">
                                      <p:cBhvr additive="repl">
                                        <p:cTn id="76" dur="500"/>
                                        <p:tgtEl>
                                          <p:spTgt spid="130"/>
                                        </p:tgtEl>
                                      </p:cBhvr>
                                    </p:animEffect>
                                  </p:childTnLst>
                                </p:cTn>
                              </p:par>
                            </p:childTnLst>
                          </p:cTn>
                        </p:par>
                        <p:par>
                          <p:cTn id="77" fill="hold">
                            <p:stCondLst>
                              <p:cond delay="3500"/>
                            </p:stCondLst>
                            <p:childTnLst>
                              <p:par>
                                <p:cTn id="78" nodeType="afterEffect" fill="hold" presetClass="entr" presetID="10">
                                  <p:stCondLst>
                                    <p:cond delay="0"/>
                                  </p:stCondLst>
                                  <p:childTnLst>
                                    <p:set>
                                      <p:cBhvr>
                                        <p:cTn id="79" dur="1" fill="hold">
                                          <p:stCondLst>
                                            <p:cond delay="0"/>
                                          </p:stCondLst>
                                        </p:cTn>
                                        <p:tgtEl>
                                          <p:spTgt spid="131"/>
                                        </p:tgtEl>
                                        <p:attrNameLst>
                                          <p:attrName>style.visibility</p:attrName>
                                        </p:attrNameLst>
                                      </p:cBhvr>
                                      <p:to>
                                        <p:strVal val="visible"/>
                                      </p:to>
                                    </p:set>
                                    <p:animEffect filter="fade" transition="in">
                                      <p:cBhvr additive="repl">
                                        <p:cTn id="80" dur="500"/>
                                        <p:tgtEl>
                                          <p:spTgt spid="131"/>
                                        </p:tgtEl>
                                      </p:cBhvr>
                                    </p:animEffect>
                                  </p:childTnLst>
                                </p:cTn>
                              </p:par>
                            </p:childTnLst>
                          </p:cTn>
                        </p:par>
                        <p:par>
                          <p:cTn id="81" fill="hold">
                            <p:stCondLst>
                              <p:cond delay="4000"/>
                            </p:stCondLst>
                            <p:childTnLst>
                              <p:par>
                                <p:cTn id="82" nodeType="afterEffect" fill="hold" presetClass="entr" presetID="10">
                                  <p:stCondLst>
                                    <p:cond delay="0"/>
                                  </p:stCondLst>
                                  <p:childTnLst>
                                    <p:set>
                                      <p:cBhvr>
                                        <p:cTn id="83" dur="1" fill="hold">
                                          <p:stCondLst>
                                            <p:cond delay="0"/>
                                          </p:stCondLst>
                                        </p:cTn>
                                        <p:tgtEl>
                                          <p:spTgt spid="132"/>
                                        </p:tgtEl>
                                        <p:attrNameLst>
                                          <p:attrName>style.visibility</p:attrName>
                                        </p:attrNameLst>
                                      </p:cBhvr>
                                      <p:to>
                                        <p:strVal val="visible"/>
                                      </p:to>
                                    </p:set>
                                    <p:animEffect filter="fade" transition="in">
                                      <p:cBhvr additive="repl">
                                        <p:cTn id="84" dur="500"/>
                                        <p:tgtEl>
                                          <p:spTgt spid="132"/>
                                        </p:tgtEl>
                                      </p:cBhvr>
                                    </p:animEffect>
                                  </p:childTnLst>
                                </p:cTn>
                              </p:par>
                            </p:childTnLst>
                          </p:cTn>
                        </p:par>
                        <p:par>
                          <p:cTn id="85" fill="hold">
                            <p:stCondLst>
                              <p:cond delay="4500"/>
                            </p:stCondLst>
                            <p:childTnLst>
                              <p:par>
                                <p:cTn id="86" nodeType="afterEffect" fill="hold" presetClass="entr" presetID="10">
                                  <p:stCondLst>
                                    <p:cond delay="0"/>
                                  </p:stCondLst>
                                  <p:childTnLst>
                                    <p:set>
                                      <p:cBhvr>
                                        <p:cTn id="87" dur="1" fill="hold">
                                          <p:stCondLst>
                                            <p:cond delay="0"/>
                                          </p:stCondLst>
                                        </p:cTn>
                                        <p:tgtEl>
                                          <p:spTgt spid="133"/>
                                        </p:tgtEl>
                                        <p:attrNameLst>
                                          <p:attrName>style.visibility</p:attrName>
                                        </p:attrNameLst>
                                      </p:cBhvr>
                                      <p:to>
                                        <p:strVal val="visible"/>
                                      </p:to>
                                    </p:set>
                                    <p:animEffect filter="fade" transition="in">
                                      <p:cBhvr additive="repl">
                                        <p:cTn id="88" dur="500"/>
                                        <p:tgtEl>
                                          <p:spTgt spid="133"/>
                                        </p:tgtEl>
                                      </p:cBhvr>
                                    </p:animEffect>
                                  </p:childTnLst>
                                </p:cTn>
                              </p:par>
                            </p:childTnLst>
                          </p:cTn>
                        </p:par>
                        <p:par>
                          <p:cTn id="89" fill="hold">
                            <p:stCondLst>
                              <p:cond delay="5000"/>
                            </p:stCondLst>
                            <p:childTnLst>
                              <p:par>
                                <p:cTn id="90" nodeType="afterEffect" fill="hold" presetClass="entr" presetID="10">
                                  <p:stCondLst>
                                    <p:cond delay="0"/>
                                  </p:stCondLst>
                                  <p:childTnLst>
                                    <p:set>
                                      <p:cBhvr>
                                        <p:cTn id="91" dur="1" fill="hold">
                                          <p:stCondLst>
                                            <p:cond delay="0"/>
                                          </p:stCondLst>
                                        </p:cTn>
                                        <p:tgtEl>
                                          <p:spTgt spid="134"/>
                                        </p:tgtEl>
                                        <p:attrNameLst>
                                          <p:attrName>style.visibility</p:attrName>
                                        </p:attrNameLst>
                                      </p:cBhvr>
                                      <p:to>
                                        <p:strVal val="visible"/>
                                      </p:to>
                                    </p:set>
                                    <p:animEffect filter="fade" transition="in">
                                      <p:cBhvr additive="repl">
                                        <p:cTn id="92" dur="500"/>
                                        <p:tgtEl>
                                          <p:spTgt spid="134"/>
                                        </p:tgtEl>
                                      </p:cBhvr>
                                    </p:animEffect>
                                  </p:childTnLst>
                                </p:cTn>
                              </p:par>
                            </p:childTnLst>
                          </p:cTn>
                        </p:par>
                        <p:par>
                          <p:cTn id="93" fill="hold">
                            <p:stCondLst>
                              <p:cond delay="5500"/>
                            </p:stCondLst>
                            <p:childTnLst>
                              <p:par>
                                <p:cTn id="94" nodeType="afterEffect" fill="hold" presetClass="entr" presetID="10">
                                  <p:stCondLst>
                                    <p:cond delay="0"/>
                                  </p:stCondLst>
                                  <p:childTnLst>
                                    <p:set>
                                      <p:cBhvr>
                                        <p:cTn id="95" dur="1" fill="hold">
                                          <p:stCondLst>
                                            <p:cond delay="0"/>
                                          </p:stCondLst>
                                        </p:cTn>
                                        <p:tgtEl>
                                          <p:spTgt spid="135"/>
                                        </p:tgtEl>
                                        <p:attrNameLst>
                                          <p:attrName>style.visibility</p:attrName>
                                        </p:attrNameLst>
                                      </p:cBhvr>
                                      <p:to>
                                        <p:strVal val="visible"/>
                                      </p:to>
                                    </p:set>
                                    <p:animEffect filter="fade" transition="in">
                                      <p:cBhvr additive="repl">
                                        <p:cTn id="96" dur="500"/>
                                        <p:tgtEl>
                                          <p:spTgt spid="135"/>
                                        </p:tgtEl>
                                      </p:cBhvr>
                                    </p:animEffec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0">
                                  <p:stCondLst>
                                    <p:cond delay="1500"/>
                                  </p:stCondLst>
                                  <p:childTnLst>
                                    <p:set>
                                      <p:cBhvr>
                                        <p:cTn id="100" dur="1" fill="hold">
                                          <p:stCondLst>
                                            <p:cond delay="0"/>
                                          </p:stCondLst>
                                        </p:cTn>
                                        <p:tgtEl>
                                          <p:spTgt spid="136"/>
                                        </p:tgtEl>
                                        <p:attrNameLst>
                                          <p:attrName>style.visibility</p:attrName>
                                        </p:attrNameLst>
                                      </p:cBhvr>
                                      <p:to>
                                        <p:strVal val="visible"/>
                                      </p:to>
                                    </p:set>
                                    <p:animEffect filter="fade" transition="in">
                                      <p:cBhvr additive="repl">
                                        <p:cTn id="101" dur="500"/>
                                        <p:tgtEl>
                                          <p:spTgt spid="136"/>
                                        </p:tgtEl>
                                      </p:cBhvr>
                                    </p:animEffect>
                                  </p:childTnLst>
                                </p:cTn>
                              </p:par>
                            </p:childTnLst>
                          </p:cTn>
                        </p:par>
                        <p:par>
                          <p:cTn id="102" fill="hold">
                            <p:stCondLst>
                              <p:cond delay="2000"/>
                            </p:stCondLst>
                            <p:childTnLst>
                              <p:par>
                                <p:cTn id="103" nodeType="afterEffect" fill="hold" presetClass="entr" presetID="10">
                                  <p:stCondLst>
                                    <p:cond delay="0"/>
                                  </p:stCondLst>
                                  <p:childTnLst>
                                    <p:set>
                                      <p:cBhvr>
                                        <p:cTn id="104" dur="1" fill="hold">
                                          <p:stCondLst>
                                            <p:cond delay="0"/>
                                          </p:stCondLst>
                                        </p:cTn>
                                        <p:tgtEl>
                                          <p:spTgt spid="137"/>
                                        </p:tgtEl>
                                        <p:attrNameLst>
                                          <p:attrName>style.visibility</p:attrName>
                                        </p:attrNameLst>
                                      </p:cBhvr>
                                      <p:to>
                                        <p:strVal val="visible"/>
                                      </p:to>
                                    </p:set>
                                    <p:animEffect filter="fade" transition="in">
                                      <p:cBhvr additive="repl">
                                        <p:cTn id="105" dur="500"/>
                                        <p:tgtEl>
                                          <p:spTgt spid="137"/>
                                        </p:tgtEl>
                                      </p:cBhvr>
                                    </p:animEffect>
                                  </p:childTnLst>
                                </p:cTn>
                              </p:par>
                            </p:childTnLst>
                          </p:cTn>
                        </p:par>
                        <p:par>
                          <p:cTn id="106" fill="hold">
                            <p:stCondLst>
                              <p:cond delay="2500"/>
                            </p:stCondLst>
                            <p:childTnLst>
                              <p:par>
                                <p:cTn id="107" nodeType="afterEffect" fill="hold" presetClass="entr" presetID="10">
                                  <p:stCondLst>
                                    <p:cond delay="0"/>
                                  </p:stCondLst>
                                  <p:childTnLst>
                                    <p:set>
                                      <p:cBhvr>
                                        <p:cTn id="108" dur="1" fill="hold">
                                          <p:stCondLst>
                                            <p:cond delay="0"/>
                                          </p:stCondLst>
                                        </p:cTn>
                                        <p:tgtEl>
                                          <p:spTgt spid="138"/>
                                        </p:tgtEl>
                                        <p:attrNameLst>
                                          <p:attrName>style.visibility</p:attrName>
                                        </p:attrNameLst>
                                      </p:cBhvr>
                                      <p:to>
                                        <p:strVal val="visible"/>
                                      </p:to>
                                    </p:set>
                                    <p:animEffect filter="fade" transition="in">
                                      <p:cBhvr additive="repl">
                                        <p:cTn id="109" dur="500"/>
                                        <p:tgtEl>
                                          <p:spTgt spid="138"/>
                                        </p:tgtEl>
                                      </p:cBhvr>
                                    </p:animEffect>
                                  </p:childTnLst>
                                </p:cTn>
                              </p:par>
                            </p:childTnLst>
                          </p:cTn>
                        </p:par>
                        <p:par>
                          <p:cTn id="110" fill="hold">
                            <p:stCondLst>
                              <p:cond delay="3000"/>
                            </p:stCondLst>
                            <p:childTnLst>
                              <p:par>
                                <p:cTn id="111" nodeType="afterEffect" fill="hold" presetClass="entr" presetID="10">
                                  <p:stCondLst>
                                    <p:cond delay="0"/>
                                  </p:stCondLst>
                                  <p:childTnLst>
                                    <p:set>
                                      <p:cBhvr>
                                        <p:cTn id="112" dur="1" fill="hold">
                                          <p:stCondLst>
                                            <p:cond delay="0"/>
                                          </p:stCondLst>
                                        </p:cTn>
                                        <p:tgtEl>
                                          <p:spTgt spid="139"/>
                                        </p:tgtEl>
                                        <p:attrNameLst>
                                          <p:attrName>style.visibility</p:attrName>
                                        </p:attrNameLst>
                                      </p:cBhvr>
                                      <p:to>
                                        <p:strVal val="visible"/>
                                      </p:to>
                                    </p:set>
                                    <p:animEffect filter="fade" transition="in">
                                      <p:cBhvr additive="repl">
                                        <p:cTn id="113" dur="500"/>
                                        <p:tgtEl>
                                          <p:spTgt spid="139"/>
                                        </p:tgtEl>
                                      </p:cBhvr>
                                    </p:animEffect>
                                  </p:childTnLst>
                                </p:cTn>
                              </p:par>
                            </p:childTnLst>
                          </p:cTn>
                        </p:par>
                        <p:par>
                          <p:cTn id="114" fill="hold">
                            <p:stCondLst>
                              <p:cond delay="3500"/>
                            </p:stCondLst>
                            <p:childTnLst>
                              <p:par>
                                <p:cTn id="115" nodeType="afterEffect" fill="hold" presetClass="entr" presetID="10">
                                  <p:stCondLst>
                                    <p:cond delay="0"/>
                                  </p:stCondLst>
                                  <p:childTnLst>
                                    <p:set>
                                      <p:cBhvr>
                                        <p:cTn id="116" dur="1" fill="hold">
                                          <p:stCondLst>
                                            <p:cond delay="0"/>
                                          </p:stCondLst>
                                        </p:cTn>
                                        <p:tgtEl>
                                          <p:spTgt spid="140"/>
                                        </p:tgtEl>
                                        <p:attrNameLst>
                                          <p:attrName>style.visibility</p:attrName>
                                        </p:attrNameLst>
                                      </p:cBhvr>
                                      <p:to>
                                        <p:strVal val="visible"/>
                                      </p:to>
                                    </p:set>
                                    <p:animEffect filter="fade" transition="in">
                                      <p:cBhvr additive="repl">
                                        <p:cTn id="117" dur="500"/>
                                        <p:tgtEl>
                                          <p:spTgt spid="140"/>
                                        </p:tgtEl>
                                      </p:cBhvr>
                                    </p:animEffect>
                                  </p:childTnLst>
                                </p:cTn>
                              </p:par>
                            </p:childTnLst>
                          </p:cTn>
                        </p:par>
                        <p:par>
                          <p:cTn id="118" fill="hold">
                            <p:stCondLst>
                              <p:cond delay="4000"/>
                            </p:stCondLst>
                            <p:childTnLst>
                              <p:par>
                                <p:cTn id="119" nodeType="afterEffect" fill="hold" presetClass="entr" presetID="10">
                                  <p:stCondLst>
                                    <p:cond delay="0"/>
                                  </p:stCondLst>
                                  <p:childTnLst>
                                    <p:set>
                                      <p:cBhvr>
                                        <p:cTn id="120" dur="1" fill="hold">
                                          <p:stCondLst>
                                            <p:cond delay="0"/>
                                          </p:stCondLst>
                                        </p:cTn>
                                        <p:tgtEl>
                                          <p:spTgt spid="141"/>
                                        </p:tgtEl>
                                        <p:attrNameLst>
                                          <p:attrName>style.visibility</p:attrName>
                                        </p:attrNameLst>
                                      </p:cBhvr>
                                      <p:to>
                                        <p:strVal val="visible"/>
                                      </p:to>
                                    </p:set>
                                    <p:animEffect filter="fade" transition="in">
                                      <p:cBhvr additive="repl">
                                        <p:cTn id="121" dur="500"/>
                                        <p:tgtEl>
                                          <p:spTgt spid="141"/>
                                        </p:tgtEl>
                                      </p:cBhvr>
                                    </p:animEffect>
                                  </p:childTnLst>
                                </p:cTn>
                              </p:par>
                            </p:childTnLst>
                          </p:cTn>
                        </p:par>
                        <p:par>
                          <p:cTn id="122" fill="hold">
                            <p:stCondLst>
                              <p:cond delay="4500"/>
                            </p:stCondLst>
                            <p:childTnLst>
                              <p:par>
                                <p:cTn id="123" nodeType="afterEffect" fill="hold" presetClass="entr" presetID="10">
                                  <p:stCondLst>
                                    <p:cond delay="0"/>
                                  </p:stCondLst>
                                  <p:childTnLst>
                                    <p:set>
                                      <p:cBhvr>
                                        <p:cTn id="124" dur="1" fill="hold">
                                          <p:stCondLst>
                                            <p:cond delay="0"/>
                                          </p:stCondLst>
                                        </p:cTn>
                                        <p:tgtEl>
                                          <p:spTgt spid="142"/>
                                        </p:tgtEl>
                                        <p:attrNameLst>
                                          <p:attrName>style.visibility</p:attrName>
                                        </p:attrNameLst>
                                      </p:cBhvr>
                                      <p:to>
                                        <p:strVal val="visible"/>
                                      </p:to>
                                    </p:set>
                                    <p:animEffect filter="fade" transition="in">
                                      <p:cBhvr additive="repl">
                                        <p:cTn id="125" dur="500"/>
                                        <p:tgtEl>
                                          <p:spTgt spid="142"/>
                                        </p:tgtEl>
                                      </p:cBhvr>
                                    </p:animEffect>
                                  </p:childTnLst>
                                </p:cTn>
                              </p:par>
                            </p:childTnLst>
                          </p:cTn>
                        </p:par>
                        <p:par>
                          <p:cTn id="126" fill="hold">
                            <p:stCondLst>
                              <p:cond delay="5000"/>
                            </p:stCondLst>
                            <p:childTnLst>
                              <p:par>
                                <p:cTn id="127" nodeType="afterEffect" fill="hold" presetClass="entr" presetID="10">
                                  <p:stCondLst>
                                    <p:cond delay="0"/>
                                  </p:stCondLst>
                                  <p:childTnLst>
                                    <p:set>
                                      <p:cBhvr>
                                        <p:cTn id="128" dur="1" fill="hold">
                                          <p:stCondLst>
                                            <p:cond delay="0"/>
                                          </p:stCondLst>
                                        </p:cTn>
                                        <p:tgtEl>
                                          <p:spTgt spid="143"/>
                                        </p:tgtEl>
                                        <p:attrNameLst>
                                          <p:attrName>style.visibility</p:attrName>
                                        </p:attrNameLst>
                                      </p:cBhvr>
                                      <p:to>
                                        <p:strVal val="visible"/>
                                      </p:to>
                                    </p:set>
                                    <p:animEffect filter="fade" transition="in">
                                      <p:cBhvr additive="repl">
                                        <p:cTn id="129" dur="500"/>
                                        <p:tgtEl>
                                          <p:spTgt spid="143"/>
                                        </p:tgtEl>
                                      </p:cBhvr>
                                    </p:animEffect>
                                  </p:childTnLst>
                                </p:cTn>
                              </p:par>
                            </p:childTnLst>
                          </p:cTn>
                        </p:par>
                        <p:par>
                          <p:cTn id="130" fill="hold">
                            <p:stCondLst>
                              <p:cond delay="5500"/>
                            </p:stCondLst>
                            <p:childTnLst>
                              <p:par>
                                <p:cTn id="131" nodeType="afterEffect" fill="hold" presetClass="entr" presetID="10">
                                  <p:stCondLst>
                                    <p:cond delay="0"/>
                                  </p:stCondLst>
                                  <p:childTnLst>
                                    <p:set>
                                      <p:cBhvr>
                                        <p:cTn id="132" dur="1" fill="hold">
                                          <p:stCondLst>
                                            <p:cond delay="0"/>
                                          </p:stCondLst>
                                        </p:cTn>
                                        <p:tgtEl>
                                          <p:spTgt spid="145"/>
                                        </p:tgtEl>
                                        <p:attrNameLst>
                                          <p:attrName>style.visibility</p:attrName>
                                        </p:attrNameLst>
                                      </p:cBhvr>
                                      <p:to>
                                        <p:strVal val="visible"/>
                                      </p:to>
                                    </p:set>
                                    <p:animEffect filter="fade" transition="in">
                                      <p:cBhvr additive="repl">
                                        <p:cTn id="133" dur="500"/>
                                        <p:tgtEl>
                                          <p:spTgt spid="145"/>
                                        </p:tgtEl>
                                      </p:cBhvr>
                                    </p:animEffect>
                                  </p:childTnLst>
                                </p:cTn>
                              </p:par>
                            </p:childTnLst>
                          </p:cTn>
                        </p:par>
                      </p:childTnLst>
                    </p:cTn>
                  </p:par>
                  <p:par>
                    <p:cTn id="134" fill="hold">
                      <p:stCondLst>
                        <p:cond delay="indefinite"/>
                      </p:stCondLst>
                      <p:childTnLst>
                        <p:par>
                          <p:cTn id="135" fill="hold">
                            <p:stCondLst>
                              <p:cond delay="0"/>
                            </p:stCondLst>
                            <p:childTnLst>
                              <p:par>
                                <p:cTn id="136" nodeType="clickEffect" fill="hold" presetClass="entr" presetID="31">
                                  <p:stCondLst>
                                    <p:cond delay="0"/>
                                  </p:stCondLst>
                                  <p:childTnLst>
                                    <p:set>
                                      <p:cBhvr>
                                        <p:cTn id="137" dur="1" fill="hold">
                                          <p:stCondLst>
                                            <p:cond delay="0"/>
                                          </p:stCondLst>
                                        </p:cTn>
                                        <p:tgtEl>
                                          <p:spTgt spid="144"/>
                                        </p:tgtEl>
                                        <p:attrNameLst>
                                          <p:attrName>style.visibility</p:attrName>
                                        </p:attrNameLst>
                                      </p:cBhvr>
                                      <p:to>
                                        <p:strVal val="visible"/>
                                      </p:to>
                                    </p:set>
                                    <p:anim calcmode="lin" valueType="num">
                                      <p:cBhvr additive="repl">
                                        <p:cTn id="138" dur="1000" fill="hold"/>
                                        <p:tgtEl>
                                          <p:spTgt spid="144"/>
                                        </p:tgtEl>
                                        <p:attrNameLst>
                                          <p:attrName>ppt_w</p:attrName>
                                        </p:attrNameLst>
                                      </p:cBhvr>
                                      <p:tavLst>
                                        <p:tav tm="0">
                                          <p:val>
                                            <p:fltVal val="0"/>
                                          </p:val>
                                        </p:tav>
                                        <p:tav tm="100000">
                                          <p:val>
                                            <p:strVal val="#ppt_w"/>
                                          </p:val>
                                        </p:tav>
                                      </p:tavLst>
                                    </p:anim>
                                    <p:anim calcmode="lin" valueType="num">
                                      <p:cBhvr additive="repl">
                                        <p:cTn id="139" dur="1000" fill="hold"/>
                                        <p:tgtEl>
                                          <p:spTgt spid="144"/>
                                        </p:tgtEl>
                                        <p:attrNameLst>
                                          <p:attrName>ppt_h</p:attrName>
                                        </p:attrNameLst>
                                      </p:cBhvr>
                                      <p:tavLst>
                                        <p:tav tm="0">
                                          <p:val>
                                            <p:fltVal val="0"/>
                                          </p:val>
                                        </p:tav>
                                        <p:tav tm="100000">
                                          <p:val>
                                            <p:strVal val="#ppt_h"/>
                                          </p:val>
                                        </p:tav>
                                      </p:tavLst>
                                    </p:anim>
                                    <p:anim calcmode="lin" valueType="num">
                                      <p:cBhvr additive="repl">
                                        <p:cTn id="140" dur="1000" fill="hold"/>
                                        <p:tgtEl>
                                          <p:spTgt spid="144"/>
                                        </p:tgtEl>
                                        <p:attrNameLst>
                                          <p:attrName>r</p:attrName>
                                        </p:attrNameLst>
                                      </p:cBhvr>
                                      <p:tavLst>
                                        <p:tav tm="0">
                                          <p:val>
                                            <p:strVal val="90"/>
                                          </p:val>
                                        </p:tav>
                                        <p:tav tm="100000">
                                          <p:val>
                                            <p:strVal val="0"/>
                                          </p:val>
                                        </p:tav>
                                      </p:tavLst>
                                    </p:anim>
                                    <p:animEffect filter="fade" transition="in">
                                      <p:cBhvr additive="repl">
                                        <p:cTn id="141"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46" name="CustomShape 1"/>
          <p:cNvSpPr/>
          <p:nvPr/>
        </p:nvSpPr>
        <p:spPr>
          <a:xfrm>
            <a:off x="3017880" y="300960"/>
            <a:ext cx="6264000" cy="912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1800" spc="-1" strike="noStrike">
                <a:solidFill>
                  <a:srgbClr val="000000"/>
                </a:solidFill>
                <a:latin typeface="Calibri"/>
                <a:ea typeface="DejaVu Sans"/>
              </a:rPr>
              <a:t>Τα ρυθμικά μας σχήματα είναι τα παλαμάκια που χτυπάμε σε </a:t>
            </a:r>
            <a:br/>
            <a:r>
              <a:rPr b="0" i="1" lang="el-GR" sz="1800" spc="-1" strike="noStrike">
                <a:solidFill>
                  <a:srgbClr val="000000"/>
                </a:solidFill>
                <a:latin typeface="Calibri"/>
                <a:ea typeface="DejaVu Sans"/>
              </a:rPr>
              <a:t>κάθε συλλαβή και έτσι  βρίσκουμε που κάθονται ο κύριος ΤΙ-ΤΙ και η κυρία ΤΑ</a:t>
            </a:r>
            <a:endParaRPr b="0" lang="el-GR" sz="1800" spc="-1" strike="noStrike">
              <a:latin typeface="Arial"/>
            </a:endParaRPr>
          </a:p>
        </p:txBody>
      </p:sp>
      <p:pic>
        <p:nvPicPr>
          <p:cNvPr id="147" name="Picture 3" descr=""/>
          <p:cNvPicPr/>
          <p:nvPr/>
        </p:nvPicPr>
        <p:blipFill>
          <a:blip r:embed="rId2"/>
          <a:stretch/>
        </p:blipFill>
        <p:spPr>
          <a:xfrm>
            <a:off x="1562400" y="122400"/>
            <a:ext cx="1469520" cy="1584000"/>
          </a:xfrm>
          <a:prstGeom prst="rect">
            <a:avLst/>
          </a:prstGeom>
          <a:ln>
            <a:noFill/>
          </a:ln>
        </p:spPr>
      </p:pic>
      <p:sp>
        <p:nvSpPr>
          <p:cNvPr id="148" name="CustomShape 2"/>
          <p:cNvSpPr/>
          <p:nvPr/>
        </p:nvSpPr>
        <p:spPr>
          <a:xfrm>
            <a:off x="1547640" y="2782800"/>
            <a:ext cx="69120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3600" spc="-1" strike="noStrike">
                <a:solidFill>
                  <a:srgbClr val="000000"/>
                </a:solidFill>
                <a:latin typeface="Calibri"/>
                <a:ea typeface="DejaVu Sans"/>
              </a:rPr>
              <a:t>Έλα καραβάκι      φέρε μας λαδάκι… </a:t>
            </a:r>
            <a:endParaRPr b="0" lang="el-GR" sz="3600" spc="-1" strike="noStrike">
              <a:latin typeface="Arial"/>
            </a:endParaRPr>
          </a:p>
        </p:txBody>
      </p:sp>
      <p:sp>
        <p:nvSpPr>
          <p:cNvPr id="149" name="CustomShape 3"/>
          <p:cNvSpPr/>
          <p:nvPr/>
        </p:nvSpPr>
        <p:spPr>
          <a:xfrm>
            <a:off x="1259640" y="5626800"/>
            <a:ext cx="835236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l-GR" sz="3600" spc="-1" strike="noStrike">
                <a:solidFill>
                  <a:srgbClr val="000000"/>
                </a:solidFill>
                <a:latin typeface="Calibri"/>
                <a:ea typeface="DejaVu Sans"/>
              </a:rPr>
              <a:t>Για το καντηλάκι που ανάβει ολή τη νύχτα</a:t>
            </a:r>
            <a:endParaRPr b="0" lang="el-GR" sz="3600" spc="-1" strike="noStrike">
              <a:latin typeface="Arial"/>
            </a:endParaRPr>
          </a:p>
        </p:txBody>
      </p:sp>
      <p:pic>
        <p:nvPicPr>
          <p:cNvPr id="150" name="Picture 7" descr=""/>
          <p:cNvPicPr/>
          <p:nvPr/>
        </p:nvPicPr>
        <p:blipFill>
          <a:blip r:embed="rId3"/>
          <a:stretch/>
        </p:blipFill>
        <p:spPr>
          <a:xfrm>
            <a:off x="1634760" y="1959120"/>
            <a:ext cx="647280" cy="736560"/>
          </a:xfrm>
          <a:prstGeom prst="rect">
            <a:avLst/>
          </a:prstGeom>
          <a:ln>
            <a:noFill/>
          </a:ln>
        </p:spPr>
      </p:pic>
      <p:pic>
        <p:nvPicPr>
          <p:cNvPr id="151" name="Picture 8" descr=""/>
          <p:cNvPicPr/>
          <p:nvPr/>
        </p:nvPicPr>
        <p:blipFill>
          <a:blip r:embed="rId4"/>
          <a:stretch/>
        </p:blipFill>
        <p:spPr>
          <a:xfrm>
            <a:off x="2627640" y="1976040"/>
            <a:ext cx="647280" cy="736560"/>
          </a:xfrm>
          <a:prstGeom prst="rect">
            <a:avLst/>
          </a:prstGeom>
          <a:ln>
            <a:noFill/>
          </a:ln>
        </p:spPr>
      </p:pic>
      <p:pic>
        <p:nvPicPr>
          <p:cNvPr id="152" name="Picture 9" descr=""/>
          <p:cNvPicPr/>
          <p:nvPr/>
        </p:nvPicPr>
        <p:blipFill>
          <a:blip r:embed="rId5"/>
          <a:stretch/>
        </p:blipFill>
        <p:spPr>
          <a:xfrm>
            <a:off x="4933080" y="1971360"/>
            <a:ext cx="834480" cy="736560"/>
          </a:xfrm>
          <a:prstGeom prst="rect">
            <a:avLst/>
          </a:prstGeom>
          <a:ln>
            <a:noFill/>
          </a:ln>
        </p:spPr>
      </p:pic>
      <p:pic>
        <p:nvPicPr>
          <p:cNvPr id="153" name="Picture 10" descr=""/>
          <p:cNvPicPr/>
          <p:nvPr/>
        </p:nvPicPr>
        <p:blipFill>
          <a:blip r:embed="rId6"/>
          <a:stretch/>
        </p:blipFill>
        <p:spPr>
          <a:xfrm>
            <a:off x="6128280" y="1989000"/>
            <a:ext cx="898560" cy="736560"/>
          </a:xfrm>
          <a:prstGeom prst="rect">
            <a:avLst/>
          </a:prstGeom>
          <a:ln>
            <a:noFill/>
          </a:ln>
        </p:spPr>
      </p:pic>
      <p:pic>
        <p:nvPicPr>
          <p:cNvPr id="154" name="Picture 11" descr=""/>
          <p:cNvPicPr/>
          <p:nvPr/>
        </p:nvPicPr>
        <p:blipFill>
          <a:blip r:embed="rId7"/>
          <a:stretch/>
        </p:blipFill>
        <p:spPr>
          <a:xfrm>
            <a:off x="1547640" y="4933080"/>
            <a:ext cx="791280" cy="736560"/>
          </a:xfrm>
          <a:prstGeom prst="rect">
            <a:avLst/>
          </a:prstGeom>
          <a:ln>
            <a:noFill/>
          </a:ln>
        </p:spPr>
      </p:pic>
      <p:pic>
        <p:nvPicPr>
          <p:cNvPr id="155" name="Picture 12" descr=""/>
          <p:cNvPicPr/>
          <p:nvPr/>
        </p:nvPicPr>
        <p:blipFill>
          <a:blip r:embed="rId8"/>
          <a:stretch/>
        </p:blipFill>
        <p:spPr>
          <a:xfrm>
            <a:off x="2771640" y="4929480"/>
            <a:ext cx="647280" cy="736560"/>
          </a:xfrm>
          <a:prstGeom prst="rect">
            <a:avLst/>
          </a:prstGeom>
          <a:ln>
            <a:noFill/>
          </a:ln>
        </p:spPr>
      </p:pic>
      <p:pic>
        <p:nvPicPr>
          <p:cNvPr id="156" name="Picture 13" descr=""/>
          <p:cNvPicPr/>
          <p:nvPr/>
        </p:nvPicPr>
        <p:blipFill>
          <a:blip r:embed="rId9"/>
          <a:stretch/>
        </p:blipFill>
        <p:spPr>
          <a:xfrm>
            <a:off x="4154400" y="4933080"/>
            <a:ext cx="1064880" cy="736560"/>
          </a:xfrm>
          <a:prstGeom prst="rect">
            <a:avLst/>
          </a:prstGeom>
          <a:ln>
            <a:noFill/>
          </a:ln>
        </p:spPr>
      </p:pic>
      <p:pic>
        <p:nvPicPr>
          <p:cNvPr id="157" name="Picture 14" descr=""/>
          <p:cNvPicPr/>
          <p:nvPr/>
        </p:nvPicPr>
        <p:blipFill>
          <a:blip r:embed="rId10"/>
          <a:stretch/>
        </p:blipFill>
        <p:spPr>
          <a:xfrm>
            <a:off x="5868000" y="4926600"/>
            <a:ext cx="647280" cy="736560"/>
          </a:xfrm>
          <a:prstGeom prst="rect">
            <a:avLst/>
          </a:prstGeom>
          <a:ln>
            <a:noFill/>
          </a:ln>
        </p:spPr>
      </p:pic>
      <p:pic>
        <p:nvPicPr>
          <p:cNvPr id="158" name="Picture 15" descr=""/>
          <p:cNvPicPr/>
          <p:nvPr/>
        </p:nvPicPr>
        <p:blipFill>
          <a:blip r:embed="rId11"/>
          <a:stretch/>
        </p:blipFill>
        <p:spPr>
          <a:xfrm>
            <a:off x="7164360" y="4915440"/>
            <a:ext cx="647280" cy="736560"/>
          </a:xfrm>
          <a:prstGeom prst="rect">
            <a:avLst/>
          </a:prstGeom>
          <a:ln>
            <a:noFill/>
          </a:ln>
        </p:spPr>
      </p:pic>
      <p:sp>
        <p:nvSpPr>
          <p:cNvPr id="159" name="CustomShape 4"/>
          <p:cNvSpPr/>
          <p:nvPr/>
        </p:nvSpPr>
        <p:spPr>
          <a:xfrm rot="7818600">
            <a:off x="4752000" y="5519880"/>
            <a:ext cx="705960" cy="729000"/>
          </a:xfrm>
          <a:prstGeom prst="arc">
            <a:avLst>
              <a:gd name="adj1" fmla="val 17011452"/>
              <a:gd name="adj2" fmla="val 0"/>
            </a:avLst>
          </a:prstGeom>
          <a:noFill/>
          <a:ln>
            <a:round/>
          </a:ln>
        </p:spPr>
        <p:style>
          <a:lnRef idx="1">
            <a:schemeClr val="dk1"/>
          </a:lnRef>
          <a:fillRef idx="0">
            <a:schemeClr val="dk1"/>
          </a:fillRef>
          <a:effectRef idx="0">
            <a:schemeClr val="dk1"/>
          </a:effectRef>
          <a:fontRef idx="minor"/>
        </p:style>
      </p:sp>
      <p:sp>
        <p:nvSpPr>
          <p:cNvPr id="160" name="CustomShape 5"/>
          <p:cNvSpPr/>
          <p:nvPr/>
        </p:nvSpPr>
        <p:spPr>
          <a:xfrm rot="7818600">
            <a:off x="6167880" y="5508720"/>
            <a:ext cx="705960" cy="729000"/>
          </a:xfrm>
          <a:prstGeom prst="arc">
            <a:avLst>
              <a:gd name="adj1" fmla="val 17011452"/>
              <a:gd name="adj2" fmla="val 0"/>
            </a:avLst>
          </a:prstGeom>
          <a:noFill/>
          <a:ln>
            <a:round/>
          </a:ln>
        </p:spPr>
        <p:style>
          <a:lnRef idx="1">
            <a:schemeClr val="dk1"/>
          </a:lnRef>
          <a:fillRef idx="0">
            <a:schemeClr val="dk1"/>
          </a:fillRef>
          <a:effectRef idx="0">
            <a:schemeClr val="dk1"/>
          </a:effectRef>
          <a:fontRef idx="minor"/>
        </p:style>
      </p:sp>
      <p:pic>
        <p:nvPicPr>
          <p:cNvPr id="161" name="Picture 18" descr=""/>
          <p:cNvPicPr/>
          <p:nvPr/>
        </p:nvPicPr>
        <p:blipFill>
          <a:blip r:embed="rId12"/>
          <a:srcRect l="0" t="0" r="31023" b="0"/>
          <a:stretch/>
        </p:blipFill>
        <p:spPr>
          <a:xfrm>
            <a:off x="3391560" y="2008800"/>
            <a:ext cx="459360" cy="814680"/>
          </a:xfrm>
          <a:prstGeom prst="rect">
            <a:avLst/>
          </a:prstGeom>
          <a:ln>
            <a:noFill/>
          </a:ln>
        </p:spPr>
      </p:pic>
      <p:pic>
        <p:nvPicPr>
          <p:cNvPr id="162" name="Picture 19" descr=""/>
          <p:cNvPicPr/>
          <p:nvPr/>
        </p:nvPicPr>
        <p:blipFill>
          <a:blip r:embed="rId13"/>
          <a:srcRect l="0" t="0" r="31023" b="0"/>
          <a:stretch/>
        </p:blipFill>
        <p:spPr>
          <a:xfrm>
            <a:off x="3852000" y="1993680"/>
            <a:ext cx="459360" cy="814680"/>
          </a:xfrm>
          <a:prstGeom prst="rect">
            <a:avLst/>
          </a:prstGeom>
          <a:ln>
            <a:noFill/>
          </a:ln>
        </p:spPr>
      </p:pic>
      <p:pic>
        <p:nvPicPr>
          <p:cNvPr id="163" name="Picture 20" descr=""/>
          <p:cNvPicPr/>
          <p:nvPr/>
        </p:nvPicPr>
        <p:blipFill>
          <a:blip r:embed="rId14"/>
          <a:srcRect l="0" t="0" r="31023" b="0"/>
          <a:stretch/>
        </p:blipFill>
        <p:spPr>
          <a:xfrm>
            <a:off x="7092360" y="2011320"/>
            <a:ext cx="459360" cy="814680"/>
          </a:xfrm>
          <a:prstGeom prst="rect">
            <a:avLst/>
          </a:prstGeom>
          <a:ln>
            <a:noFill/>
          </a:ln>
        </p:spPr>
      </p:pic>
      <p:pic>
        <p:nvPicPr>
          <p:cNvPr id="164" name="Picture 21" descr=""/>
          <p:cNvPicPr/>
          <p:nvPr/>
        </p:nvPicPr>
        <p:blipFill>
          <a:blip r:embed="rId15"/>
          <a:srcRect l="0" t="0" r="31023" b="0"/>
          <a:stretch/>
        </p:blipFill>
        <p:spPr>
          <a:xfrm>
            <a:off x="7552440" y="1996200"/>
            <a:ext cx="459360" cy="814680"/>
          </a:xfrm>
          <a:prstGeom prst="rect">
            <a:avLst/>
          </a:prstGeom>
          <a:ln>
            <a:noFill/>
          </a:ln>
        </p:spPr>
      </p:pic>
      <p:pic>
        <p:nvPicPr>
          <p:cNvPr id="165" name="Picture 22" descr=""/>
          <p:cNvPicPr/>
          <p:nvPr/>
        </p:nvPicPr>
        <p:blipFill>
          <a:blip r:embed="rId16"/>
          <a:srcRect l="0" t="0" r="31023" b="0"/>
          <a:stretch/>
        </p:blipFill>
        <p:spPr>
          <a:xfrm>
            <a:off x="3535560" y="4935960"/>
            <a:ext cx="459360" cy="814680"/>
          </a:xfrm>
          <a:prstGeom prst="rect">
            <a:avLst/>
          </a:prstGeom>
          <a:ln>
            <a:noFill/>
          </a:ln>
        </p:spPr>
      </p:pic>
      <p:pic>
        <p:nvPicPr>
          <p:cNvPr id="166" name="Picture 23" descr=""/>
          <p:cNvPicPr/>
          <p:nvPr/>
        </p:nvPicPr>
        <p:blipFill>
          <a:blip r:embed="rId17"/>
          <a:srcRect l="0" t="0" r="31023" b="0"/>
          <a:stretch/>
        </p:blipFill>
        <p:spPr>
          <a:xfrm>
            <a:off x="7927560" y="4915440"/>
            <a:ext cx="459360" cy="814680"/>
          </a:xfrm>
          <a:prstGeom prst="rect">
            <a:avLst/>
          </a:prstGeom>
          <a:ln>
            <a:noFill/>
          </a:ln>
        </p:spPr>
      </p:pic>
      <p:pic>
        <p:nvPicPr>
          <p:cNvPr id="167" name="Picture 24" descr=""/>
          <p:cNvPicPr/>
          <p:nvPr/>
        </p:nvPicPr>
        <p:blipFill>
          <a:blip r:embed="rId18"/>
          <a:srcRect l="0" t="0" r="31023" b="0"/>
          <a:stretch/>
        </p:blipFill>
        <p:spPr>
          <a:xfrm>
            <a:off x="8551080" y="4915440"/>
            <a:ext cx="459360" cy="814680"/>
          </a:xfrm>
          <a:prstGeom prst="rect">
            <a:avLst/>
          </a:prstGeom>
          <a:ln>
            <a:noFill/>
          </a:ln>
        </p:spPr>
      </p:pic>
      <p:sp>
        <p:nvSpPr>
          <p:cNvPr id="168" name="Line 6"/>
          <p:cNvSpPr/>
          <p:nvPr/>
        </p:nvSpPr>
        <p:spPr>
          <a:xfrm>
            <a:off x="4687200" y="1666080"/>
            <a:ext cx="0" cy="1346040"/>
          </a:xfrm>
          <a:prstGeom prst="line">
            <a:avLst/>
          </a:prstGeom>
          <a:ln>
            <a:solidFill>
              <a:schemeClr val="tx2">
                <a:lumMod val="40000"/>
                <a:lumOff val="60000"/>
              </a:schemeClr>
            </a:solidFill>
            <a:round/>
          </a:ln>
        </p:spPr>
        <p:style>
          <a:lnRef idx="3">
            <a:schemeClr val="dk1"/>
          </a:lnRef>
          <a:fillRef idx="0">
            <a:schemeClr val="dk1"/>
          </a:fillRef>
          <a:effectRef idx="2">
            <a:schemeClr val="dk1"/>
          </a:effectRef>
          <a:fontRef idx="minor"/>
        </p:style>
      </p:sp>
      <p:sp>
        <p:nvSpPr>
          <p:cNvPr id="169" name="Line 7"/>
          <p:cNvSpPr/>
          <p:nvPr/>
        </p:nvSpPr>
        <p:spPr>
          <a:xfrm>
            <a:off x="5508000" y="4498560"/>
            <a:ext cx="0" cy="1346040"/>
          </a:xfrm>
          <a:prstGeom prst="line">
            <a:avLst/>
          </a:prstGeom>
          <a:ln>
            <a:solidFill>
              <a:schemeClr val="tx2">
                <a:lumMod val="40000"/>
                <a:lumOff val="60000"/>
              </a:schemeClr>
            </a:solidFill>
            <a:round/>
          </a:ln>
        </p:spPr>
        <p:style>
          <a:lnRef idx="3">
            <a:schemeClr val="dk1"/>
          </a:lnRef>
          <a:fillRef idx="0">
            <a:schemeClr val="dk1"/>
          </a:fillRef>
          <a:effectRef idx="2">
            <a:schemeClr val="dk1"/>
          </a:effectRef>
          <a:fontRef idx="minor"/>
        </p:style>
      </p:sp>
      <p:sp>
        <p:nvSpPr>
          <p:cNvPr id="170" name="CustomShape 8"/>
          <p:cNvSpPr/>
          <p:nvPr/>
        </p:nvSpPr>
        <p:spPr>
          <a:xfrm>
            <a:off x="1605960" y="3379320"/>
            <a:ext cx="748800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1800" spc="-1" strike="noStrike">
                <a:solidFill>
                  <a:srgbClr val="000000"/>
                </a:solidFill>
                <a:latin typeface="Calibri"/>
                <a:ea typeface="DejaVu Sans"/>
              </a:rPr>
              <a:t>ΤΙ – ΤΙ      ΤΙ – ΤΙ       ΤΑ     ΤΑ               ΤΙ -   ΤΙ           ΤΙ   -    ΤΙ        ΤΑ     ΤΑ</a:t>
            </a:r>
            <a:endParaRPr b="0" lang="el-GR" sz="1800" spc="-1" strike="noStrike">
              <a:latin typeface="Arial"/>
            </a:endParaRPr>
          </a:p>
        </p:txBody>
      </p:sp>
      <p:sp>
        <p:nvSpPr>
          <p:cNvPr id="171" name="CustomShape 9"/>
          <p:cNvSpPr/>
          <p:nvPr/>
        </p:nvSpPr>
        <p:spPr>
          <a:xfrm>
            <a:off x="1547640" y="6279480"/>
            <a:ext cx="761868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1800" spc="-1" strike="noStrike">
                <a:solidFill>
                  <a:srgbClr val="000000"/>
                </a:solidFill>
                <a:latin typeface="Calibri"/>
                <a:ea typeface="DejaVu Sans"/>
              </a:rPr>
              <a:t>ΤΙ – ΤΙ          ΤΙ – ΤΙ       ΤΑ          ΤΙ    -    ΤΙ            ΤΙ -   ΤΙ             ΤΙ   -  ΤΙ      ΤΑ     ΤΑ</a:t>
            </a:r>
            <a:endParaRPr b="0" lang="el-GR" sz="1800" spc="-1" strike="noStrike">
              <a:latin typeface="Arial"/>
            </a:endParaRPr>
          </a:p>
        </p:txBody>
      </p:sp>
    </p:spTree>
  </p:cSld>
  <mc:AlternateContent>
    <mc:Choice Requires="p14">
      <p:transition spd="slow" p14:dur="2000"/>
    </mc:Choice>
    <mc:Fallback>
      <p:transition spd="slow"/>
    </mc:Fallback>
  </mc:AlternateContent>
  <p:timing>
    <p:tnLst>
      <p:par>
        <p:cTn id="142" dur="indefinite" restart="never" nodeType="tmRoot">
          <p:childTnLst>
            <p:seq>
              <p:cTn id="143" dur="indefinite" nodeType="mainSeq">
                <p:childTnLst>
                  <p:par>
                    <p:cTn id="144" fill="hold">
                      <p:stCondLst>
                        <p:cond delay="indefinite"/>
                      </p:stCondLst>
                      <p:childTnLst>
                        <p:par>
                          <p:cTn id="145" fill="hold">
                            <p:stCondLst>
                              <p:cond delay="0"/>
                            </p:stCondLst>
                            <p:childTnLst>
                              <p:par>
                                <p:cTn id="146" nodeType="clickEffect" fill="hold" presetClass="entr" presetID="10">
                                  <p:stCondLst>
                                    <p:cond delay="1500"/>
                                  </p:stCondLst>
                                  <p:childTnLst>
                                    <p:set>
                                      <p:cBhvr>
                                        <p:cTn id="147" dur="1" fill="hold">
                                          <p:stCondLst>
                                            <p:cond delay="0"/>
                                          </p:stCondLst>
                                        </p:cTn>
                                        <p:tgtEl>
                                          <p:spTgt spid="148"/>
                                        </p:tgtEl>
                                        <p:attrNameLst>
                                          <p:attrName>style.visibility</p:attrName>
                                        </p:attrNameLst>
                                      </p:cBhvr>
                                      <p:to>
                                        <p:strVal val="visible"/>
                                      </p:to>
                                    </p:set>
                                    <p:animEffect filter="fade" transition="in">
                                      <p:cBhvr additive="repl">
                                        <p:cTn id="148" dur="500"/>
                                        <p:tgtEl>
                                          <p:spTgt spid="148"/>
                                        </p:tgtEl>
                                      </p:cBhvr>
                                    </p:animEffec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0">
                                  <p:stCondLst>
                                    <p:cond delay="1500"/>
                                  </p:stCondLst>
                                  <p:childTnLst>
                                    <p:set>
                                      <p:cBhvr>
                                        <p:cTn id="152" dur="1" fill="hold">
                                          <p:stCondLst>
                                            <p:cond delay="0"/>
                                          </p:stCondLst>
                                        </p:cTn>
                                        <p:tgtEl>
                                          <p:spTgt spid="149"/>
                                        </p:tgtEl>
                                        <p:attrNameLst>
                                          <p:attrName>style.visibility</p:attrName>
                                        </p:attrNameLst>
                                      </p:cBhvr>
                                      <p:to>
                                        <p:strVal val="visible"/>
                                      </p:to>
                                    </p:set>
                                    <p:animEffect filter="fade" transition="in">
                                      <p:cBhvr additive="repl">
                                        <p:cTn id="153" dur="500"/>
                                        <p:tgtEl>
                                          <p:spTgt spid="149"/>
                                        </p:tgtEl>
                                      </p:cBhvr>
                                    </p:animEffect>
                                  </p:childTnLst>
                                </p:cTn>
                              </p:par>
                              <p:par>
                                <p:cTn id="154" nodeType="withEffect" fill="hold" presetClass="entr" presetID="10">
                                  <p:stCondLst>
                                    <p:cond delay="1500"/>
                                  </p:stCondLst>
                                  <p:childTnLst>
                                    <p:set>
                                      <p:cBhvr>
                                        <p:cTn id="155" dur="1" fill="hold">
                                          <p:stCondLst>
                                            <p:cond delay="0"/>
                                          </p:stCondLst>
                                        </p:cTn>
                                        <p:tgtEl>
                                          <p:spTgt spid="159"/>
                                        </p:tgtEl>
                                        <p:attrNameLst>
                                          <p:attrName>style.visibility</p:attrName>
                                        </p:attrNameLst>
                                      </p:cBhvr>
                                      <p:to>
                                        <p:strVal val="visible"/>
                                      </p:to>
                                    </p:set>
                                    <p:animEffect filter="fade" transition="in">
                                      <p:cBhvr additive="repl">
                                        <p:cTn id="156" dur="500"/>
                                        <p:tgtEl>
                                          <p:spTgt spid="159"/>
                                        </p:tgtEl>
                                      </p:cBhvr>
                                    </p:animEffect>
                                  </p:childTnLst>
                                </p:cTn>
                              </p:par>
                              <p:par>
                                <p:cTn id="157" nodeType="withEffect" fill="hold" presetClass="entr" presetID="10">
                                  <p:stCondLst>
                                    <p:cond delay="1500"/>
                                  </p:stCondLst>
                                  <p:childTnLst>
                                    <p:set>
                                      <p:cBhvr>
                                        <p:cTn id="158" dur="1" fill="hold">
                                          <p:stCondLst>
                                            <p:cond delay="0"/>
                                          </p:stCondLst>
                                        </p:cTn>
                                        <p:tgtEl>
                                          <p:spTgt spid="160"/>
                                        </p:tgtEl>
                                        <p:attrNameLst>
                                          <p:attrName>style.visibility</p:attrName>
                                        </p:attrNameLst>
                                      </p:cBhvr>
                                      <p:to>
                                        <p:strVal val="visible"/>
                                      </p:to>
                                    </p:set>
                                    <p:animEffect filter="fade" transition="in">
                                      <p:cBhvr additive="repl">
                                        <p:cTn id="159" dur="500"/>
                                        <p:tgtEl>
                                          <p:spTgt spid="160"/>
                                        </p:tgtEl>
                                      </p:cBhvr>
                                    </p:animEffect>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10">
                                  <p:stCondLst>
                                    <p:cond delay="1000"/>
                                  </p:stCondLst>
                                  <p:childTnLst>
                                    <p:set>
                                      <p:cBhvr>
                                        <p:cTn id="163" dur="1" fill="hold">
                                          <p:stCondLst>
                                            <p:cond delay="0"/>
                                          </p:stCondLst>
                                        </p:cTn>
                                        <p:tgtEl>
                                          <p:spTgt spid="170"/>
                                        </p:tgtEl>
                                        <p:attrNameLst>
                                          <p:attrName>style.visibility</p:attrName>
                                        </p:attrNameLst>
                                      </p:cBhvr>
                                      <p:to>
                                        <p:strVal val="visible"/>
                                      </p:to>
                                    </p:set>
                                    <p:animEffect filter="fade" transition="in">
                                      <p:cBhvr additive="repl">
                                        <p:cTn id="164" dur="500"/>
                                        <p:tgtEl>
                                          <p:spTgt spid="170"/>
                                        </p:tgtEl>
                                      </p:cBhvr>
                                    </p:animEffect>
                                  </p:childTnLst>
                                </p:cTn>
                              </p:par>
                              <p:par>
                                <p:cTn id="165" nodeType="withEffect" fill="hold" presetClass="entr" presetID="10">
                                  <p:stCondLst>
                                    <p:cond delay="1000"/>
                                  </p:stCondLst>
                                  <p:childTnLst>
                                    <p:set>
                                      <p:cBhvr>
                                        <p:cTn id="166" dur="1" fill="hold">
                                          <p:stCondLst>
                                            <p:cond delay="0"/>
                                          </p:stCondLst>
                                        </p:cTn>
                                        <p:tgtEl>
                                          <p:spTgt spid="171"/>
                                        </p:tgtEl>
                                        <p:attrNameLst>
                                          <p:attrName>style.visibility</p:attrName>
                                        </p:attrNameLst>
                                      </p:cBhvr>
                                      <p:to>
                                        <p:strVal val="visible"/>
                                      </p:to>
                                    </p:set>
                                    <p:animEffect filter="fade" transition="in">
                                      <p:cBhvr additive="repl">
                                        <p:cTn id="167"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72" name="CustomShape 1"/>
          <p:cNvSpPr/>
          <p:nvPr/>
        </p:nvSpPr>
        <p:spPr>
          <a:xfrm>
            <a:off x="1782360" y="692640"/>
            <a:ext cx="41385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000000"/>
                </a:solidFill>
                <a:latin typeface="Calibri"/>
                <a:ea typeface="DejaVu Sans"/>
              </a:rPr>
              <a:t>Αυτό που μας μένει να μάθουμε είναι οι …</a:t>
            </a:r>
            <a:endParaRPr b="0" lang="el-GR" sz="1800" spc="-1" strike="noStrike">
              <a:latin typeface="Arial"/>
            </a:endParaRPr>
          </a:p>
        </p:txBody>
      </p:sp>
      <p:graphicFrame>
        <p:nvGraphicFramePr>
          <p:cNvPr id="2" name="Diagram2"/>
          <p:cNvGraphicFramePr/>
          <p:nvPr>
            <p:extLst>
              <p:ext uri="{D42A27DB-BD31-4B8C-83A1-F6EECF244321}">
                <p14:modId xmlns:p14="http://schemas.microsoft.com/office/powerpoint/2010/main" val="3978200473"/>
              </p:ext>
            </p:extLst>
          </p:nvPr>
        </p:nvGraphicFramePr>
        <p:xfrm>
          <a:off x="1704240" y="2133000"/>
          <a:ext cx="6984000" cy="4063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timing>
    <p:tnLst>
      <p:par>
        <p:cTn id="168" dur="indefinite" restart="never" nodeType="tmRoot">
          <p:childTnLst>
            <p:seq>
              <p:cTn id="169" dur="indefinite" nodeType="mainSeq">
                <p:childTnLst>
                  <p:par>
                    <p:cTn id="170" fill="hold">
                      <p:stCondLst>
                        <p:cond delay="indefinite"/>
                      </p:stCondLst>
                      <p:childTnLst>
                        <p:par>
                          <p:cTn id="171" fill="hold">
                            <p:stCondLst>
                              <p:cond delay="0"/>
                            </p:stCondLst>
                            <p:childTnLst>
                              <p:par>
                                <p:cTn id="172" nodeType="clickEffect" fill="hold" presetClass="entr" presetID="10">
                                  <p:stCondLst>
                                    <p:cond delay="0"/>
                                  </p:stCondLst>
                                  <p:childTnLst>
                                    <p:set>
                                      <p:cBhvr>
                                        <p:cTn id="173" dur="1" fill="hold">
                                          <p:stCondLst>
                                            <p:cond delay="0"/>
                                          </p:stCondLst>
                                        </p:cTn>
                                        <p:tgtEl>
                                          <p:spTgt spid="172"/>
                                        </p:tgtEl>
                                        <p:attrNameLst>
                                          <p:attrName>style.visibility</p:attrName>
                                        </p:attrNameLst>
                                      </p:cBhvr>
                                      <p:to>
                                        <p:strVal val="visible"/>
                                      </p:to>
                                    </p:set>
                                    <p:animEffect filter="fade" transition="in">
                                      <p:cBhvr additive="repl">
                                        <p:cTn id="174"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73" name="CustomShape 1"/>
          <p:cNvSpPr/>
          <p:nvPr/>
        </p:nvSpPr>
        <p:spPr>
          <a:xfrm>
            <a:off x="2051640" y="332640"/>
            <a:ext cx="7272000" cy="364320"/>
          </a:xfrm>
          <a:prstGeom prst="rect">
            <a:avLst/>
          </a:prstGeom>
          <a:noFill/>
          <a:ln>
            <a:noFill/>
          </a:ln>
        </p:spPr>
        <p:style>
          <a:lnRef idx="2"/>
          <a:fillRef idx="0"/>
          <a:effectRef idx="0"/>
          <a:fontRef idx="minor"/>
        </p:style>
        <p:txBody>
          <a:bodyPr lIns="90000" rIns="90000" tIns="45000" bIns="45000">
            <a:spAutoFit/>
          </a:bodyPr>
          <a:p>
            <a:pPr>
              <a:lnSpc>
                <a:spcPct val="100000"/>
              </a:lnSpc>
            </a:pPr>
            <a:r>
              <a:rPr b="0" i="1" lang="el-GR" sz="1800" spc="-1" strike="noStrike">
                <a:solidFill>
                  <a:srgbClr val="000000"/>
                </a:solidFill>
                <a:latin typeface="Calibri"/>
                <a:ea typeface="DejaVu Sans"/>
              </a:rPr>
              <a:t>Οι νότες που τραγουδάμε από τα σκαλοπάτια της Μουσικής είναι…</a:t>
            </a:r>
            <a:endParaRPr b="0" lang="el-GR" sz="1800" spc="-1" strike="noStrike">
              <a:latin typeface="Arial"/>
            </a:endParaRPr>
          </a:p>
        </p:txBody>
      </p:sp>
      <p:pic>
        <p:nvPicPr>
          <p:cNvPr id="174" name="Picture 1" descr=""/>
          <p:cNvPicPr/>
          <p:nvPr/>
        </p:nvPicPr>
        <p:blipFill>
          <a:blip r:embed="rId2"/>
          <a:stretch/>
        </p:blipFill>
        <p:spPr>
          <a:xfrm>
            <a:off x="1907640" y="668520"/>
            <a:ext cx="7128000" cy="6188760"/>
          </a:xfrm>
          <a:prstGeom prst="rect">
            <a:avLst/>
          </a:prstGeom>
          <a:ln>
            <a:noFill/>
          </a:ln>
        </p:spPr>
      </p:pic>
    </p:spTree>
  </p:cSld>
  <mc:AlternateContent>
    <mc:Choice Requires="p14">
      <p:transition spd="slow" p14:dur="2000"/>
    </mc:Choice>
    <mc:Fallback>
      <p:transition spd="slow"/>
    </mc:Fallback>
  </mc:AlternateContent>
  <p:timing>
    <p:tnLst>
      <p:par>
        <p:cTn id="175" dur="indefinite" restart="never" nodeType="tmRoot">
          <p:childTnLst>
            <p:seq>
              <p:cTn id="176" dur="indefinite" nodeType="mainSeq">
                <p:childTnLst>
                  <p:par>
                    <p:cTn id="177" fill="hold">
                      <p:stCondLst>
                        <p:cond delay="indefinite"/>
                      </p:stCondLst>
                      <p:childTnLst>
                        <p:par>
                          <p:cTn id="178" fill="hold">
                            <p:stCondLst>
                              <p:cond delay="0"/>
                            </p:stCondLst>
                            <p:childTnLst>
                              <p:par>
                                <p:cTn id="179" nodeType="clickEffect" fill="hold" presetClass="entr" presetID="10">
                                  <p:stCondLst>
                                    <p:cond delay="0"/>
                                  </p:stCondLst>
                                  <p:childTnLst>
                                    <p:set>
                                      <p:cBhvr>
                                        <p:cTn id="180" dur="1" fill="hold">
                                          <p:stCondLst>
                                            <p:cond delay="0"/>
                                          </p:stCondLst>
                                        </p:cTn>
                                        <p:tgtEl>
                                          <p:spTgt spid="173"/>
                                        </p:tgtEl>
                                        <p:attrNameLst>
                                          <p:attrName>style.visibility</p:attrName>
                                        </p:attrNameLst>
                                      </p:cBhvr>
                                      <p:to>
                                        <p:strVal val="visible"/>
                                      </p:to>
                                    </p:set>
                                    <p:animEffect filter="fade" transition="in">
                                      <p:cBhvr additive="repl">
                                        <p:cTn id="181" dur="500"/>
                                        <p:tgtEl>
                                          <p:spTgt spid="173"/>
                                        </p:tgtEl>
                                      </p:cBhvr>
                                    </p:animEffect>
                                  </p:childTnLst>
                                </p:cTn>
                              </p:par>
                            </p:childTnLst>
                          </p:cTn>
                        </p:par>
                      </p:childTnLst>
                    </p:cTn>
                  </p:par>
                  <p:par>
                    <p:cTn id="182" fill="hold">
                      <p:stCondLst>
                        <p:cond delay="indefinite"/>
                      </p:stCondLst>
                      <p:childTnLst>
                        <p:par>
                          <p:cTn id="183" fill="hold">
                            <p:stCondLst>
                              <p:cond delay="0"/>
                            </p:stCondLst>
                            <p:childTnLst>
                              <p:par>
                                <p:cTn id="184" nodeType="clickEffect" fill="hold" presetClass="entr" presetID="42">
                                  <p:stCondLst>
                                    <p:cond delay="0"/>
                                  </p:stCondLst>
                                  <p:childTnLst>
                                    <p:set>
                                      <p:cBhvr>
                                        <p:cTn id="185" dur="1" fill="hold">
                                          <p:stCondLst>
                                            <p:cond delay="0"/>
                                          </p:stCondLst>
                                        </p:cTn>
                                        <p:tgtEl>
                                          <p:spTgt spid="174"/>
                                        </p:tgtEl>
                                        <p:attrNameLst>
                                          <p:attrName>style.visibility</p:attrName>
                                        </p:attrNameLst>
                                      </p:cBhvr>
                                      <p:to>
                                        <p:strVal val="visible"/>
                                      </p:to>
                                    </p:set>
                                    <p:animEffect filter="fade" transition="in">
                                      <p:cBhvr additive="repl">
                                        <p:cTn id="186" dur="1000"/>
                                        <p:tgtEl>
                                          <p:spTgt spid="174"/>
                                        </p:tgtEl>
                                      </p:cBhvr>
                                    </p:animEffect>
                                    <p:anim calcmode="lin" valueType="num">
                                      <p:cBhvr additive="repl">
                                        <p:cTn id="187" dur="1000" fill="hold"/>
                                        <p:tgtEl>
                                          <p:spTgt spid="174"/>
                                        </p:tgtEl>
                                        <p:attrNameLst>
                                          <p:attrName>ppt_x</p:attrName>
                                        </p:attrNameLst>
                                      </p:cBhvr>
                                      <p:tavLst>
                                        <p:tav tm="0">
                                          <p:val>
                                            <p:strVal val="#ppt_x"/>
                                          </p:val>
                                        </p:tav>
                                        <p:tav tm="100000">
                                          <p:val>
                                            <p:strVal val="#ppt_x"/>
                                          </p:val>
                                        </p:tav>
                                      </p:tavLst>
                                    </p:anim>
                                    <p:anim calcmode="lin" valueType="num">
                                      <p:cBhvr additive="repl">
                                        <p:cTn id="188"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234</TotalTime>
  <Application>LibreOffice/6.3.5.2$Windows_X86_64 LibreOffice_project/dd0751754f11728f69b42ee2af66670068624673</Application>
  <Words>263</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2013-08-06T07:54:43Z</dcterms:created>
  <dc:creator>1</dc:creator>
  <dc:description/>
  <dc:language>el-GR</dc:language>
  <cp:lastModifiedBy/>
  <dcterms:modified xsi:type="dcterms:W3CDTF">2020-05-18T09:41:41Z</dcterms:modified>
  <cp:revision>31</cp:revision>
  <dc:subject/>
  <dc:title>Presentation Title Here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2</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