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35" r:id="rId2"/>
    <p:sldId id="324" r:id="rId3"/>
    <p:sldId id="269" r:id="rId4"/>
    <p:sldId id="294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A5224-38A5-4F6D-BCF3-2B5AF238F792}" type="datetimeFigureOut">
              <a:rPr lang="el-GR" smtClean="0"/>
              <a:pPr/>
              <a:t>14/5/2020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FD680-F014-4AD2-9893-2875B71232C7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83591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DE9D52C-A714-4CCD-87BF-C9304C639143}" type="datetime1">
              <a:rPr lang="el-GR" smtClean="0"/>
              <a:pPr/>
              <a:t>14/5/2020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148F466-0101-4B06-8825-D153163BF46E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1" name="20 - Ορθογώνιο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32 - Ορθογώνιο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Ορθογώνιο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- Ορθογώνιο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6867-1D6D-408E-B3C4-E1AF42DAF70D}" type="datetime1">
              <a:rPr lang="el-GR" smtClean="0"/>
              <a:pPr/>
              <a:t>14/5/2020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F466-0101-4B06-8825-D153163BF46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BAFD1-D051-433D-9AA2-C5A63CB73DFC}" type="datetime1">
              <a:rPr lang="el-GR" smtClean="0"/>
              <a:pPr/>
              <a:t>14/5/2020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F466-0101-4B06-8825-D153163BF46E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7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3A2DF-F8D1-4A28-B31D-23663254CE9E}" type="datetime1">
              <a:rPr lang="el-GR" smtClean="0"/>
              <a:pPr/>
              <a:t>14/5/2020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F466-0101-4B06-8825-D153163BF46E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350B4D9-29B7-4692-A87A-DE046F1CFAB9}" type="datetime1">
              <a:rPr lang="el-GR" smtClean="0"/>
              <a:pPr/>
              <a:t>14/5/2020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148F466-0101-4B06-8825-D153163BF46E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6 - Ορθογώνιο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9812-7FFC-4C2F-BF42-44CB68FF8C23}" type="datetime1">
              <a:rPr lang="el-GR" smtClean="0"/>
              <a:pPr/>
              <a:t>14/5/2020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F466-0101-4B06-8825-D153163BF46E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3CE2-9E85-4240-95B8-6ED80871066E}" type="datetime1">
              <a:rPr lang="el-GR" smtClean="0"/>
              <a:pPr/>
              <a:t>14/5/2020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F466-0101-4B06-8825-D153163BF46E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F60D8-E662-45A0-82DE-14A9B3770D34}" type="datetime1">
              <a:rPr lang="el-GR" smtClean="0"/>
              <a:pPr/>
              <a:t>14/5/2020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F466-0101-4B06-8825-D153163BF46E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5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9B70-42BF-4955-B44C-6F9ED3078A03}" type="datetime1">
              <a:rPr lang="el-GR" smtClean="0"/>
              <a:pPr/>
              <a:t>14/5/2020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F466-0101-4B06-8825-D153163BF46E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5" name="4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5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F2AD-20E6-4406-82A3-A34A56EC83BE}" type="datetime1">
              <a:rPr lang="el-GR" smtClean="0"/>
              <a:pPr/>
              <a:t>14/5/2020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F466-0101-4B06-8825-D153163BF46E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39276-6FE9-4F13-A126-EEDAB358E527}" type="datetime1">
              <a:rPr lang="el-GR" smtClean="0"/>
              <a:pPr/>
              <a:t>14/5/2020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F466-0101-4B06-8825-D153163BF46E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2A7D3F-BE52-455F-B97C-8BE24B081FB7}" type="datetime1">
              <a:rPr lang="el-GR" smtClean="0"/>
              <a:pPr/>
              <a:t>14/5/2020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48F466-0101-4B06-8825-D153163BF46E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8" name="2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28 - Ευθεία γραμμή σύνδεσης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9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ordwall.net/resource/2136972/" TargetMode="External"/><Relationship Id="rId4" Type="http://schemas.openxmlformats.org/officeDocument/2006/relationships/hyperlink" Target="https://wordwall.net/resource/110578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ebooks.edu.gr/modules/ebook/show.php/DSDIM-G100/156/1110,4046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books.edu.gr/modules/ebook/show.php/DSDIM-G100/156/1110,4039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ebooks.edu.gr/modules/ebook/show.php/DSDIM-G100/156/1110,4046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dirty="0" smtClean="0"/>
              <a:t>Φυσική Αγωγή για την </a:t>
            </a:r>
            <a:r>
              <a:rPr lang="el-GR" sz="2800" dirty="0" smtClean="0"/>
              <a:t>Ε΄ </a:t>
            </a:r>
            <a:r>
              <a:rPr lang="el-GR" sz="2800" dirty="0" smtClean="0"/>
              <a:t>Δημοτικού</a:t>
            </a:r>
            <a:endParaRPr lang="el-GR" sz="2800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1ADF-7343-458F-A56E-8F7CFBC36C75}" type="datetime1">
              <a:rPr lang="el-GR" smtClean="0"/>
              <a:pPr/>
              <a:t>14/5/2020</a:t>
            </a:fld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F466-0101-4B06-8825-D153163BF46E}" type="slidenum">
              <a:rPr lang="el-GR" smtClean="0"/>
              <a:pPr/>
              <a:t>1</a:t>
            </a:fld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3059832" y="5517232"/>
            <a:ext cx="6084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sz="2000" b="1" i="1" dirty="0">
              <a:latin typeface="+mj-lt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5963" y="2871788"/>
            <a:ext cx="51720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</a:t>
            </a:r>
            <a:r>
              <a:rPr lang="el-GR" dirty="0" smtClean="0"/>
              <a:t>΄ </a:t>
            </a:r>
            <a:r>
              <a:rPr lang="el-GR" dirty="0" smtClean="0"/>
              <a:t>ΤΑΞΗ                                                              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F466-0101-4B06-8825-D153163BF46E}" type="slidenum">
              <a:rPr lang="el-GR" smtClean="0"/>
              <a:pPr/>
              <a:t>2</a:t>
            </a:fld>
            <a:endParaRPr lang="el-GR" dirty="0"/>
          </a:p>
        </p:txBody>
      </p:sp>
      <p:sp>
        <p:nvSpPr>
          <p:cNvPr id="16" name="15 - TextBox"/>
          <p:cNvSpPr txBox="1"/>
          <p:nvPr/>
        </p:nvSpPr>
        <p:spPr>
          <a:xfrm>
            <a:off x="467544" y="1268760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atin typeface="+mj-lt"/>
              </a:rPr>
              <a:t>Θέμα: Κουίζ γνώσεων</a:t>
            </a:r>
          </a:p>
          <a:p>
            <a:endParaRPr lang="el-GR" sz="2400" b="1" dirty="0" smtClean="0">
              <a:latin typeface="+mj-lt"/>
            </a:endParaRPr>
          </a:p>
          <a:p>
            <a:endParaRPr lang="el-GR" sz="2400" b="1" dirty="0">
              <a:latin typeface="+mj-lt"/>
            </a:endParaRPr>
          </a:p>
        </p:txBody>
      </p:sp>
      <p:sp>
        <p:nvSpPr>
          <p:cNvPr id="13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519624"/>
            <a:ext cx="2289048" cy="365760"/>
          </a:xfrm>
        </p:spPr>
        <p:txBody>
          <a:bodyPr/>
          <a:lstStyle/>
          <a:p>
            <a:fld id="{973B7FFF-F3F0-4A02-9B66-ADB899510518}" type="datetime1">
              <a:rPr lang="el-GR" smtClean="0"/>
              <a:pPr/>
              <a:t>14/5/2020</a:t>
            </a:fld>
            <a:endParaRPr lang="el-GR" dirty="0"/>
          </a:p>
        </p:txBody>
      </p:sp>
      <p:pic>
        <p:nvPicPr>
          <p:cNvPr id="25" name="24 - Εικόνα" descr="CLIP ART 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5483889"/>
            <a:ext cx="1979711" cy="1374110"/>
          </a:xfrm>
          <a:prstGeom prst="rect">
            <a:avLst/>
          </a:prstGeom>
        </p:spPr>
      </p:pic>
      <p:sp>
        <p:nvSpPr>
          <p:cNvPr id="19" name="18 - Ορθογώνιο"/>
          <p:cNvSpPr/>
          <p:nvPr/>
        </p:nvSpPr>
        <p:spPr>
          <a:xfrm>
            <a:off x="683568" y="1844824"/>
            <a:ext cx="78488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b="1" dirty="0" smtClean="0">
              <a:latin typeface="+mj-lt"/>
            </a:endParaRPr>
          </a:p>
          <a:p>
            <a:r>
              <a:rPr lang="el-GR" b="1" dirty="0" smtClean="0">
                <a:latin typeface="+mj-lt"/>
              </a:rPr>
              <a:t>Μπες στον παρακάτω σύνδεσμο (με την βοήθεια των γονιών σου) και βρες το σωστό!!!</a:t>
            </a:r>
          </a:p>
          <a:p>
            <a:r>
              <a:rPr lang="el-GR" b="1" dirty="0" smtClean="0">
                <a:latin typeface="+mj-lt"/>
              </a:rPr>
              <a:t>Μην ξεχάσεις να αναζητήσεις πληροφορίες από το βιβλίο σου!! </a:t>
            </a:r>
          </a:p>
          <a:p>
            <a:endParaRPr lang="el-GR" b="1" dirty="0" smtClean="0">
              <a:latin typeface="+mj-lt"/>
            </a:endParaRPr>
          </a:p>
          <a:p>
            <a:endParaRPr lang="el-GR" b="1" dirty="0" smtClean="0">
              <a:latin typeface="+mj-lt"/>
            </a:endParaRPr>
          </a:p>
          <a:p>
            <a:r>
              <a:rPr lang="el-GR" b="1" dirty="0" smtClean="0">
                <a:latin typeface="+mj-lt"/>
              </a:rPr>
              <a:t> </a:t>
            </a:r>
            <a:endParaRPr lang="el-GR" b="1" dirty="0">
              <a:latin typeface="+mj-lt"/>
            </a:endParaRPr>
          </a:p>
        </p:txBody>
      </p:sp>
      <p:pic>
        <p:nvPicPr>
          <p:cNvPr id="12" name="11 - Εικόνα" descr="Screenshot_2020-05-13 Κουίζ γνώσεων στην Φυσική Αγωγή (για Α΄ Β΄ τάξη Δημοτικού) Μέρος Β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81082" y="3284984"/>
            <a:ext cx="3663126" cy="2304256"/>
          </a:xfrm>
          <a:prstGeom prst="rect">
            <a:avLst/>
          </a:prstGeom>
        </p:spPr>
      </p:pic>
      <p:sp>
        <p:nvSpPr>
          <p:cNvPr id="14" name="13 - TextBox"/>
          <p:cNvSpPr txBox="1"/>
          <p:nvPr/>
        </p:nvSpPr>
        <p:spPr>
          <a:xfrm>
            <a:off x="2411760" y="5445224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 smtClean="0">
              <a:hlinkClick r:id="rId4"/>
            </a:endParaRPr>
          </a:p>
          <a:p>
            <a:endParaRPr lang="el-GR" dirty="0" smtClean="0">
              <a:hlinkClick r:id="rId4"/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2555776" y="5589240"/>
            <a:ext cx="3877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5"/>
              </a:rPr>
              <a:t>https://wordwall.net/resource/2136972/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ΧΡΗΣΙΜΕΣ ΙΣΤΟΣΕΛΙΔΕΣ                                                             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22960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dirty="0" smtClean="0"/>
              <a:t>        </a:t>
            </a:r>
          </a:p>
          <a:p>
            <a:pPr>
              <a:buNone/>
            </a:pPr>
            <a:r>
              <a:rPr lang="el-GR" dirty="0" smtClean="0"/>
              <a:t>     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F466-0101-4B06-8825-D153163BF46E}" type="slidenum">
              <a:rPr lang="el-GR" smtClean="0"/>
              <a:pPr/>
              <a:t>3</a:t>
            </a:fld>
            <a:endParaRPr lang="el-GR" dirty="0"/>
          </a:p>
        </p:txBody>
      </p:sp>
      <p:sp>
        <p:nvSpPr>
          <p:cNvPr id="9" name="8 - TextBox">
            <a:hlinkClick r:id="rId2"/>
          </p:cNvPr>
          <p:cNvSpPr txBox="1"/>
          <p:nvPr/>
        </p:nvSpPr>
        <p:spPr>
          <a:xfrm>
            <a:off x="539552" y="1628800"/>
            <a:ext cx="698477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latin typeface="+mj-lt"/>
              </a:rPr>
              <a:t>Βιβλίο μαθητή (Ε &amp; ΣΤ τάξη)</a:t>
            </a:r>
          </a:p>
          <a:p>
            <a:endParaRPr lang="el-GR" sz="2400" dirty="0" smtClean="0">
              <a:latin typeface="+mj-lt"/>
            </a:endParaRPr>
          </a:p>
          <a:p>
            <a:endParaRPr lang="el-GR" sz="2400" dirty="0" smtClean="0"/>
          </a:p>
          <a:p>
            <a:endParaRPr lang="el-GR" sz="2400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8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fld id="{46DA7474-BC92-4788-A7C6-04F35B8C836D}" type="datetime1">
              <a:rPr lang="el-GR" smtClean="0"/>
              <a:pPr/>
              <a:t>14/5/2020</a:t>
            </a:fld>
            <a:endParaRPr lang="el-GR" dirty="0"/>
          </a:p>
        </p:txBody>
      </p:sp>
      <p:pic>
        <p:nvPicPr>
          <p:cNvPr id="11" name="10 - Εικόνα" descr="CLIP ART 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383927"/>
            <a:ext cx="2123728" cy="1474072"/>
          </a:xfrm>
          <a:prstGeom prst="rect">
            <a:avLst/>
          </a:prstGeom>
        </p:spPr>
      </p:pic>
      <p:sp>
        <p:nvSpPr>
          <p:cNvPr id="10" name="9 - TextBox"/>
          <p:cNvSpPr txBox="1"/>
          <p:nvPr/>
        </p:nvSpPr>
        <p:spPr>
          <a:xfrm>
            <a:off x="539552" y="234888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 pitchFamily="18" charset="0"/>
                <a:ea typeface="Cambria" pitchFamily="18" charset="0"/>
                <a:hlinkClick r:id="rId4"/>
              </a:rPr>
              <a:t>http://ebooks.edu.gr/modules/ebook/show.php/DSDIM-G100/156/1110,4039/</a:t>
            </a:r>
            <a:endParaRPr lang="el-GR" sz="2400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22960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dirty="0" smtClean="0"/>
              <a:t>        </a:t>
            </a:r>
          </a:p>
          <a:p>
            <a:pPr>
              <a:buNone/>
            </a:pPr>
            <a:r>
              <a:rPr lang="el-GR" dirty="0" smtClean="0"/>
              <a:t>     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F466-0101-4B06-8825-D153163BF46E}" type="slidenum">
              <a:rPr lang="el-GR" smtClean="0"/>
              <a:pPr/>
              <a:t>4</a:t>
            </a:fld>
            <a:endParaRPr lang="el-GR" dirty="0"/>
          </a:p>
        </p:txBody>
      </p:sp>
      <p:sp>
        <p:nvSpPr>
          <p:cNvPr id="9" name="8 - TextBox">
            <a:hlinkClick r:id="rId2"/>
          </p:cNvPr>
          <p:cNvSpPr txBox="1"/>
          <p:nvPr/>
        </p:nvSpPr>
        <p:spPr>
          <a:xfrm>
            <a:off x="683568" y="2204864"/>
            <a:ext cx="799288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endParaRPr lang="el-GR" sz="2400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7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fld id="{0E6DEDEF-F535-4F05-84C7-B6273DE12A4D}" type="datetime1">
              <a:rPr lang="el-GR" smtClean="0"/>
              <a:pPr/>
              <a:t>14/5/2020</a:t>
            </a:fld>
            <a:endParaRPr lang="el-GR" dirty="0"/>
          </a:p>
        </p:txBody>
      </p:sp>
      <p:pic>
        <p:nvPicPr>
          <p:cNvPr id="10" name="9 - Εικόνα" descr="CLIP ART 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383927"/>
            <a:ext cx="2123728" cy="1474072"/>
          </a:xfrm>
          <a:prstGeom prst="rect">
            <a:avLst/>
          </a:prstGeom>
        </p:spPr>
      </p:pic>
      <p:pic>
        <p:nvPicPr>
          <p:cNvPr id="8" name="7 - Εικόνα" descr="IMG_2106.jpg"/>
          <p:cNvPicPr>
            <a:picLocks noChangeAspect="1"/>
          </p:cNvPicPr>
          <p:nvPr/>
        </p:nvPicPr>
        <p:blipFill>
          <a:blip r:embed="rId4" cstate="print"/>
          <a:srcRect b="16132"/>
          <a:stretch>
            <a:fillRect/>
          </a:stretch>
        </p:blipFill>
        <p:spPr>
          <a:xfrm>
            <a:off x="2190750" y="1721744"/>
            <a:ext cx="4762500" cy="34145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ίζες">
  <a:themeElements>
    <a:clrScheme name="Ρίζες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Ρίζες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Ρίζες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5497</TotalTime>
  <Words>72</Words>
  <Application>Microsoft Office PowerPoint</Application>
  <PresentationFormat>Προβολή στην οθόνη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Ρίζες</vt:lpstr>
      <vt:lpstr>Φυσική Αγωγή για την Ε΄ Δημοτικού</vt:lpstr>
      <vt:lpstr>Ε΄ ΤΑΞΗ                                                              </vt:lpstr>
      <vt:lpstr>ΧΡΗΣΙΜΕΣ ΙΣΤΟΣΕΛΙΔΕΣ                                                              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216</cp:revision>
  <dcterms:created xsi:type="dcterms:W3CDTF">2020-03-19T17:35:29Z</dcterms:created>
  <dcterms:modified xsi:type="dcterms:W3CDTF">2020-05-14T04:51:32Z</dcterms:modified>
</cp:coreProperties>
</file>