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9B0A"/>
    <a:srgbClr val="955B13"/>
    <a:srgbClr val="F8CB68"/>
    <a:srgbClr val="FCEA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28:08.054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1 1,'0'0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29:11.677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0 1,'0'0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29:12.542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0 1,'0'4,"0"11,0 7,0 9,0 3,0-4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29:13.211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0 1,'0'0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29:13.763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0 1,'5'0,"1"0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29:14.553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0 1,'0'0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29:14.964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0 1,'0'0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29:15.338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0 1,'0'4,"0"7,0 5,0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29:16.204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0 1,'0'0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29:16.565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0 1,'0'0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29:16.917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0 1,'0'0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28:47.191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2124 604,'4'-1,"-1"1,1 0,-1 0,1 1,-1-1,1 1,-1 0,0 0,1 0,-1 0,0 0,0 1,0 0,0-1,0 1,3 2,-4-1,1 1,-1-1,0 0,0 1,0-1,-1 1,1-1,-1 1,0 0,0 0,0 0,0-1,-1 1,0 0,1 1,-1 4,1 0,-1 1,-1-1,1 1,-2-1,1 0,-1 1,-1-1,0 0,0 0,-4 6,7-14,0 0,-1 0,1 0,-1 0,1 0,-1 0,0 0,1 0,-1 0,0 0,0 0,0 0,1-1,-1 1,0 0,0-1,0 1,0-1,0 1,0-1,-1 1,1-1,0 0,0 1,0-1,0 0,0 0,0 0,-1 0,0 0,-1-1,-1-1,1 1,0-1,0 1,0-1,-1 0,2 0,-4-3,-18-10,23 15,0-1,0 1,0 0,1 0,-1 0,0 1,0-1,0 0,0 0,0 0,1 1,-1-1,0 0,0 1,0-1,1 0,-1 1,0-1,0 1,1 0,-1-1,0 1,1 0,-1-1,1 1,-1 0,1-1,-1 1,1 0,0 0,-1 0,1-1,0 1,-1 0,1 0,0 0,0 0,0 0,0 0,0 0,-6 43,6-40,-2 14,0 0,1-1,1 1,0-1,1 1,1 1,11 19,-3-13,0 8,-3 0,-1 0,-1 1,-1-1,-3 1,-1 16,1-49,-1 0,0 0,0 1,0-1,0 0,0 1,0-1,0 0,-1 0,1 0,0 1,-1-1,1 0,-1 0,1 0,-1 0,0 1,1-1,-1 0,0 0,0-2,0 0,0 0,0-1,0 1,1 0,-1-1,1 1,-1 0,1-1,-1 1,1-1,0 1,0-1,-1 1,1-1,0 1,1-2,-3-10,1 0,1-1,0 1,1 0,0-1,1 1,1 0,0 0,1 0,0 1,4-9,-7 20,-1-1,1 1,0-1,-1 1,1 0,0-1,0 1,0 0,0 0,0 0,0-1,1 1,-1 0,0 1,0-1,1 0,-1 0,1 0,-1 1,0-1,1 1,1-1,-2 1,0 1,0-1,1 0,-1 1,0-1,0 1,0 0,0-1,0 1,0 0,0 0,0 0,0-1,-1 1,1 0,0 0,0 0,-1 0,1 0,-1 1,1-1,-1 0,4 8,0 0,-1 0,0 0,-1 1,0-1,1 6,-2-6,0 0,0 1,-1-1,0 1,-1-1,-2 10,-2-8,-1-13,-3-22,6-3,0 0,2 0,1 0,1-1,1 1,2 0,0 0,2 1,6-18,-11 40,0 1,1-1,-1 1,1 0,-1 0,1 0,0 0,0 0,1-1,-3 4,0 0,1-1,-1 1,1 0,-1-1,0 1,1 0,-1-1,1 1,-1 0,1 0,-1-1,1 1,-1 0,1 0,-1 0,1 0,-1 0,1 0,-1 0,1 0,-1 0,1 0,-1 0,1 0,-1 0,1 0,-1 1,1-1,-1 0,1 0,-1 0,1 1,1 2,1 0,0 0,-1 0,0 1,0-1,0 1,0 0,-1-1,0 1,1 0,-1 0,0 0,0 2,7 47,-2 0,-2 1,-2 37,2 32,-6-168,2-25,1 12,15-423,26-61,-38 509,-4 17,2 0,0 0,1 0,1 1,0-1,3-6,-2 17,-1 12,0 14,-1 0,-1 0,-1 0,-2 15,1-16,-1 64,-5 1,-3-1,-3 0,-5-1,-3-1,-3-1,-4-1,-15 27,41-105,1 0,-1-1,0 1,0 0,0 0,0-1,0 1,0-1,0 1,-1-1,1 0,0 1,-1 0,1-2,1 0,-1 0,1 0,0 0,-1-1,1 1,0 0,-1 0,1 0,0 0,-1 0,1 0,0-1,-1 1,1 0,0 0,-1 0,1-1,0 1,0 0,-1 0,1-1,0 1,0 0,0-1,-1 1,1 0,0-1,0 1,0 0,0-1,0 1,0 0,0-1,0 1,0 0,0-1,-7-51,8-159,1 38,-3 166,-3-39,4 46,0-1,0 0,0 1,0-1,0 0,-1 1,1-1,0 0,0 1,-1-1,1 0,0 1,-1-1,1 1,-1-1,1 1,-1-1,1 1,-1-1,1 1,-1 0,1-1,-1 1,0 0,1-1,-1 1,0 0,1 0,-1-1,0 1,1 0,-1 0,0 0,1 0,-1 0,0 0,1 0,-1 0,0 0,1 0,-1 1,0-1,1 0,-1 0,0 1,1-1,-1 0,1 1,-1-1,1 0,-1 1,1-1,-1 1,0 0,-24 19,19-15,1-1,-1 1,0-1,0 0,0-1,0 1,-1-1,1-1,-1 1,0-1,-1 0,-58 6,44-7,0 2,-16 3,-8 5,1 2,0 2,1 1,1 3,1 1,0 3,2 1,0 2,-20 18,27-18,-1-3,-7 4,-16 10,56-37,-1 1,1-1,0 1,0 0,0-1,0 1,0 0,0 0,1 0,-1 0,0 0,0 0,0 0,1 0,-1 0,1 0,-1 1,1-1,-1 0,1 0,0 0,0 0,1-1,-1 1,0-1,1 1,-1-1,1 1,-1-1,0 1,1-1,-1 1,1-1,-1 1,1-1,0 0,-1 1,1-1,-1 0,1 0,0 1,-1-1,1 0,0 0,-1 0,1 0,0 0,9 2,0-1,1 0,0 0,1-2,-9 1,612-24,-483 17,-224 5,-65-11,104 7,-472-64,342 42,59 17,-1 4,0 6,-7 6,69-3,-30 1,0 3,1 4,0 5,-20 8,110-22,-30 9,20-2,12-8,0 0,0 1,0-1,0 0,0 0,0 1,0-1,0 0,0 0,0 1,0-1,0 0,0 0,0 1,0-1,0 0,0 0,0 1,0-1,0 0,0 0,1 0,-1 1,0-1,0 0,0 0,0 1,0-1,1 0,-1 0,0 0,0 0,0 0,1 1,-1-1,0 0,0 0,1 0,-1 0,0 0,0 0,16 8,-1-1,1-1,0-1,12 3,25 8,29 13,15 6,1-4,49 7,-12-16,1-6,61-4,277-8,-357-4,92-3,66-15,-244 14,-29 2,-21 0,-512-21,-60-4,527 23,-278-23,330 25,22 1,34 0,-40 1,1332 24,-1139-18,-164-6,-46-1,-38-2,-563-82,159 18,420 60,79 3,318-11,129-8,-469 20,-26 1,-37 1,-56 3,1 4,0 4,1 5,-28 9,83-12,40-12,0 0,0 0,0 0,0 0,0 0,1 0,-1 0,0 1,0-1,0 0,0 0,0 0,0 0,0 0,0 0,0 1,1-1,-1 0,0 0,0 0,0 0,0 1,0-1,0 0,0 0,0 0,0 0,0 1,0-1,0 0,0 0,0 0,0 0,-1 0,1 1,0-1,0 0,0 0,0 0,0 0,0 0,0 1,0-1,0 0,-1 0,1 0,0 0,0 0,0 0,0 0,0 0,20 1,0-1,1 0,-1-2,0-1,0 0,0-2,10-3,6 0,31-7,56-11,0-6,45-21,-156 48,-2 1,0 1,0-1,0 2,6-2,-36 25,-35 27,2 2,3 2,1 2,-27 43,58-73,12-18,1 1,0 0,0 0,0 0,1 0,0 1,0 0,1 0,0 0,0 2,3-10,0 0,0 0,0 1,-1-1,1 0,0 0,0 1,0-1,0 0,0 0,0 1,0-1,0 0,0 1,0-1,0 0,0 0,0 1,0-1,1 0,-1 0,0 1,0-1,0 0,0 0,0 0,1 1,-1-1,0 0,0 0,0 0,0 1,1-1,-1 0,0 0,0 0,1 0,-1 0,0 0,0 1,1-1,-1 0,0 0,0 0,1 0,-1 0,0 0,0 0,1 0,-1 0,0 0,0 0,1 0,-1 0,0-1,17-7,29-23,-1-3,-1-2,-3-2,9-11,-14 14,85-88,-120 121,-1 1,1 0,0 0,0 0,0 0,0 0,1 0,-1 0,0 0,0 1,0-1,1 0,-1 1,0-1,1 1,-1-1,0 1,1 0,-1-1,1 1,-1 0,1 0,-1 0,1 0,-1 0,0 1,1-1,0 2,0-1,-1 1,1-1,-1 1,0 0,1 0,-1 0,0 0,0 0,0 0,0 0,-1 0,1 0,0 0,-1 1,1 0,4 23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29:17.274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0 1,'0'0</inkml:trace>
  <inkml:trace contextRef="#ctx0" brushRef="#br0" timeOffset="1">0 1,'0'0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31:57.474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446 982,'-2'0,"0"1,0-1,0 1,0-1,0 1,0 0,0 0,0 0,0 0,0 0,0 0,0 0,0 1,1-1,-1 0,1 1,-1 0,1-1,0 1,-1 0,1 0,0 0,0 0,-1 2,-2 7,-1 0,1 1,1-1,-1 2,1-1,2-8,-3 12,-1 1,-1-1,-5 11,10-26,1 0,-1 0,1 0,-1 0,1 0,-1 0,1 0,-1 0,0 0,0-1,1 1,-1 0,0 0,0-1,0 1,0-1,0 1,0-1,0 1,0-1,0 0,0 1,0-1,0 0,0 0,0-1,0 1,0 0,0-1,0 1,0-1,0 1,0-1,0 1,1-1,-1 0,0 1,0-1,1 0,-1 1,0-1,1 0,-1-1,-4-5,1-1,1 0,-1 1,1-2,-1-3,-27-107,-3-46,14 66,-26-141,41 222,2 27,2 36,1-41,-12 412,2-286,-7 0,-9 23,12-99,9-44,0-13,2-6,1 0,0-1,1 0,0 1,0-1,1 0,0 1,1-1,0-1,0-15,8-215,-3 170,3 1,7-26,-4 58,-12 38,0-1,0 1,0 0,0 0,0 0,1-1,-1 1,0 0,0 0,0 0,0-1,0 1,0 0,0 0,0 0,1 0,-1-1,0 1,0 0,0 0,0 0,1 0,-1 0,0 0,0-1,0 1,0 0,1 0,-1 0,0 0,0 0,0 0,1 0,-1 0,0 0,0 0,1 0,-1 0,0 0,0 0,0 0,1 0,-1 0,0 0,0 0,0 1,1-1,-1 0,0 0,0 0,0 0,0 0,1 0,-1 1,0-1,0 0,0 0,0 0,0 0,0 1,0-1,1 0,-1 0,0 0,0 1,0-1,0 0,0 0,0 1,3 8,-1 0,0 0,0 1,-1-1,-1 1,1-1,-1 2,0 8,2 281,-2-121,-2-444,19-102,-15 358,0 18,2 30,-3 117,-6 0,-19 112,11-204,7-53,5-11,1 0,0 0,0 0,-1 0,1-1,0 1,0 0,-1 0,1 0,0 0,0 0,0 0,-1 0,1 0,0-1,0 1,-1 0,1 0,0 0,0-1,0 1,0 0,0 0,-1 0,1-1,0 1,0 0,0 0,0-1,0 1,0 0,0 0,0-1,0 1,0 0,0 0,-5-21,1 0,0 1,2-1,1 0,0-1,2-1,-2-25,-6-461,10 417,0 84,1 20,1 33,1 107,-8 1,-9 33,-49 307,48-421,12-70,-1 0,1 0,0 0,-1 0,1 0,-1 0,1 0,-1 0,0 0,0 0,0 0,0-1,0 1,-4-37,5-130,18-131,-7 148,10-169,-17 483,-6 180,10-400,0 15,34-172,10 2,23-40,-32 133,-42 112,1 0,0 0,0 0,0 0,0 1,1-1,-1 1,1-1,0 1,2-1,-5 3,1 1,-1 0,1 0,-1-1,1 1,-1 0,1 0,-1 0,1 0,-1-1,1 1,-1 0,1 0,-1 0,1 0,-1 0,1 0,-1 1,1-1,-1 0,1 0,-1 0,1 0,-1 1,1-1,-1 0,1 0,-1 1,1-1,-1 0,1 1,-1-1,0 1,1-1,-1 0,0 1,1-1,-1 1,0-1,0 1,4 7,-1 1,0 0,0-1,-1 1,-1 0,1 0,-1 8,6 104,-4 1,-14 112,12-267,-2-33,-1-14,9-124,23-115,-28 305,15-100,-14 99,1 0,0 1,1 0,0 0,7-12,1 12,-12 14,-1 0,0 0,1 0,-1 0,1 0,-1 0,1 0,-1 0,1 0,-1 0,1 0,-1 0,0 0,1 1,-1-1,1 0,-1 0,0 1,1-1,-1 0,1 0,-1 1,0-1,0 0,1 1,-1-1,0 1,1-1,-1 0,0 1,0-1,4 8,-1 1,0-1,-1 0,0 1,0 0,-1-1,0 1,0 1,4 76,-4 0,-3 0,-13 82,-58 259,31-233,-49 132,86-309,-1 0,-1-1,-6 11,13-26,-1-1,1 1,0 0,-1 0,0 0,1-1,-1 1,1 0,-1-1,0 1,0-1,1 1,-1 0,0-1,0 0,0 1,0 0,0-2,1 1,-1 0,1 0,-1 0,1-1,-1 1,1 0,-1 0,1-1,-1 1,1 0,-1-1,1 1,0-1,-1 1,1 0,0-1,-1 1,1-1,0 1,-1-1,1 1,0-1,0 1,0-1,0 1,-1-1,1 0,-4-16,1 0,0-1,1 1,0-13,-2-113,6 0,10-42,43-285,-23 277,-28 175,0 1,1-1,0 1,2 0,1-1,-8 17,1 0,0 0,-1 0,1-1,0 1,-1 0,1 0,0 1,0-1,0 0,0 0,0 0,0 1,0-1,0 0,1 0,-1 1,-1 0,1 0,-1 0,1 0,0 1,-1-1,1 0,-1 0,1 0,-1 0,1 1,0-1,-1 0,1 0,-1 1,1-1,-1 0,0 1,1-1,-1 1,1-1,-1 1,0-1,1 0,-1 1,0-1,1 1,-1 0,4 7,0 1,0 0,-1 0,0 0,-1 0,0 1,0-1,-1 1,9 94,-8-76,12 241,-14 86,-6-278,6-77,0 0,0 0,0 1,0-1,0 0,0 0,0 1,0-1,0 0,0 1,0-1,0 0,-1 0,1 0,0 1,0-1,0 0,0 0,0 1,0-1,-1 0,1 0,0 0,0 1,0-1,0 0,-1 0,1 0,0 0,0 1,0-1,-1 0,1 0,0 0,0 0,-1 0,1 0,0 0,-1 0,-5-14,-5-52,2 0,3 0,3-21,0 19,-7-149,10 214,0-1,0 1,0 0,0 0,-1 0,0 0,1 0,-1 0,0 0,-1 0,1 4,0 0,0 1,0-1,0 1,0-1,0 1,0-1,0 1,1 0,-1 0,1-1,-1 1,1 0,0 0,0-1,-1 1,-45 187,25-95,-4-2,-4 0,-11 17,39-108,-18 34,19-35,0 0,0 1,-1-1,1 0,0 0,0 1,-1-1,1 0,0 0,0 0,-1 1,1-1,0 0,-1 0,1 0,0 0,-1 0,1 0,0 0,-1 0,1 0,0 1,-1-1,1-1,0 1,-1 0,1 0,0 0,-1 0,1 0,0 0,-1 0,1 0,0-1,-2 0,2 0,-1 0,0-1,0 1,0 0,0-1,1 1,-1-1,1 1,-1-1,1 1,0-1,-1-1,-2-33,0-1,3 0,1 0,1 0,5-18,26-169,32-101,-57 291,1 0,3-4,-1 20,-10 18,-1 0,0 0,1 0,-1 0,0 0,1 0,-1 0,0 0,1 0,-1 0,0 0,0 0,1 0,-1 1,0-1,1 0,-1 0,0 0,1 0,-1 0,0 1,0-1,1 0,-1 0,0 1,0-1,0 0,1 0,-1 1,0-1,0 0,0 0,0 1,0-1,1 0,-1 1,0-1,0 0,0 0,3 11,0 0,-1 0,0 1,0-1,-1 6,6 103,-5 1,-8 44,-9 24,-13 25,25-192,-1 0,-1 0,-2 0,-1-8,7-14,1 0,0 0,-1-1,1 1,-1 0,1 0,0 0,-1 0,1 0,0-1,-1 1,1 0,0 0,0 0,-1-1,1 1,0 0,0 0,-1-1,1 1,0 0,0-1,0 1,-1 0,1-1,0 1,0 0,0-1,0 1,0-1,0 1,0-1,-5-12,2-1,0 1,0-1,2 0,-1-7,-1-86,2 79,5-164,26-181,-29 358,1 1,1-1,0 1,1 0,1-3,-5 17,0-1,0 1,1 0,-1 0,0 0,0-1,0 1,0 0,0 0,0 0,0-1,0 1,0 0,0 0,1 0,-1 0,0 0,0-1,0 1,0 0,1 0,-1 0,0 0,0 0,0 0,0 0,1 0,-1-1,0 1,0 0,0 0,1 0,-1 0,0 0,0 0,1 0,-1 0,0 0,0 0,0 0,1 0,-1 1,0-1,0 0,0 0,0 0,1 0,-1 0,0 0,0 0,0 0,0 1,1-1,-1 0,0 0,0 0,0 0,0 1,0-1,8 25,-1 41,-3-1,-3 1,-3 5,1-32,-10 387,-22 41,29-436,3-30,1-8,3-56,31-244,13 2,22-38,-63 315,14-52,-18 74,0 0,0 0,0 0,1 0,0 1,0-1,1 1,-1 0,3-2,-6 6,1 1,-1 0,1-1,-1 1,0 0,1-1,-1 1,1 0,-1-1,0 1,1 0,-1 0,1 0,-1 0,1-1,-1 1,1 0,-1 0,1 0,-1 0,1 0,-1 0,1 0,-1 0,1 0,-1 1,1-1,11 14,-7-3,-1 1,0 1,-1-1,0 1,1 11,5 77,-7-75,6 119,-6 0,-6 0,-7-1,-19 89,26-208,0-1,-2-1,0 1,-2-1,-10 22,17-42,-1-1,0 1,1 0,-1 0,0-1,0 1,-1-1,1 0,-1 1,3-3,-1 0,1 1,0-1,-1 0,1 0,0 0,-1 0,1 1,-1-1,1 0,0 0,-1 0,1 0,-1 0,1 0,-1 0,1 0,0 0,-1 0,1 0,-1-1,1 1,0 0,-1 0,1 0,0 0,-1-1,1 1,-11-19,6 1,2-1,-1 0,2 0,0-17,3-88,0 114,7-150,7 1,8 1,30-107,-51 255,0 1,1-1,0 1,1 0,0-1,5-6,-9 16,0-1,0 1,0 0,1-1,-1 1,0 0,0 0,1-1,-1 1,0 0,0 0,1 0,-1-1,0 1,1 0,-1 0,0 0,1 0,-1 0,0-1,1 1,-1 0,0 0,1 0,-1 0,0 0,1 0,-1 0,1 0,-1 0,0 1,1-1,-1 0,0 0,1 0,-1 0,0 1,10 17,-2 19,-1 1,-3 0,-1 0,-1 1,-3 6,-2 72,-5 0,-5-1,-5-1,-23 77,37-175,-5 16,-1 0,-3 4,10-29,-1 1,0-1,-1 0,1 0,-2 0,1-1,-1 1,0-1,-1-1,0 1,6-6,0 0,0 0,-1 0,1 0,-1 0,1 0,-1 0,1 0,-1-1,0 1,1-1,-1 1,0-1,1 1,-1-1,0 0,0 0,1 0,-1 0,0 0,0-1,1 1,-1 0,0-1,1 1,-1-1,0 0,1 1,-1-1,1 0,-1 0,1 0,0 0,-1 0,1 0,0-1,0 1,-1 0,0-2,-4-6,-1 0,1-1,1 1,0-1,-4-9,-29-84,25 58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32:00.776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602 1104,'-4'51,"-2"-80,2 0,1 0,2 0,1-9,-2-12,-2-31,0-6,5-60,-14 254,-4-1,-27 87,29-148,10-39,1-16,-2-35,2 0,2 0,2-1,4-25,-1 15,8-149,-13 202,-2 15,-8 32,-56 204,-76 179,132-394,10-23,-1-1,0 1,0-1,-1 0,0-1,-1 1,0-1,-1 0,-3 5,9-13,0 0,0 0,-1 1,1-1,0 0,0 0,0 0,-1 0,1 0,0 0,0 0,0 0,-1 0,1 1,0-1,0 0,0 0,-1 0,1 0,0 0,0 0,0-1,-1 1,1 0,0 0,0 0,0 0,-1 0,1 0,0 0,0 0,0 0,-1 0,1-1,0 1,0 0,0 0,0 0,0 0,-1-1,1 1,0 0,-6-19,0-41,3-1,5-59,5-22,7-1,7 2,5 0,36-105,-43 193,-12 47,-2 15,-1 12,-2 0,0 0,-2 0,0 0,-3 16,2-17,-11 136,-7-1,-7-1,-26 79,31-166,13-54,8-13,-1 0,1 0,0 0,0 0,-1 0,1 0,0 0,0 0,0 0,-1 0,1 0,0 0,0 0,-1 0,1 0,0 0,0 0,0 0,-1-1,1 1,0 0,0 0,0 0,-1 0,1 0,0-1,0 1,0 0,0 0,0 0,0-1,-1 1,1 0,0 0,0 0,0-1,0 1,0 0,0 0,0-1,0 1,0 0,0 0,-3-15,0 1,1 0,1-1,0-3,-8-681,11 525,0 12,0 122,0 37,0 7,3 56,-4 58,-6 0,-14 87,-55 239,67-408,3-10,-1 1,-2-1,0 0,-2-1,-4 9,-1-17,14-16,0-1,0 0,-1 0,1 0,0 0,-1 0,1 0,0 0,0 0,-1 0,1 0,0 0,-1 0,1 0,0 0,-1 0,1 0,0 0,0 0,-1-1,1 1,0 0,0 0,-1 0,1 0,0 0,0-1,-1 1,1 0,0 0,0-1,0 1,0 0,-1 0,1-1,0 1,0 0,-2-6,0 1,0-1,1 1,-1-1,1 0,0-3,-4-48,2 0,2 0,3 1,5-23,38-228,-41 282,0-2,4-19,1 0,2 1,9-23,-18 64,-1 0,1 0,0 0,0 1,0-1,1 0,1-1,-4 5,0-1,0 1,1 0,-1 0,0 0,0-1,1 1,-1 0,0 0,0 0,0 0,1 0,-1 0,0-1,1 1,-1 0,0 0,0 0,1 0,-1 0,0 0,0 0,1 0,-1 0,0 0,1 0,-1 0,0 1,0-1,1 0,-1 0,0 0,0 0,1 0,-1 0,0 1,8 17,-5 13,0 1,-2-1,-3 23,2-28,-9 142,-6-1,-19 62,30-208,2-28,8-46,43-191,10 2,19-24,-70 239,10-32,2 0,18-34,-24 71,-13 22,-1-1,0 1,0 0,0 0,1 0,-1-1,0 1,0 0,1 0,-1 0,0 0,0 0,1-1,-1 1,0 0,1 0,-1 0,0 0,1 0,-1 0,0 0,0 0,1 0,-1 0,0 0,1 0,-1 0,0 0,0 0,1 1,-1-1,0 0,1 0,-1 0,0 0,0 1,1-1,0 3,1 0,-1 0,1 0,-1 1,0-1,0 0,-1 1,1-1,-1 1,1 2,7 112,-6 0,-10 98,7-190,-1-6,2-18,1-3,2-27,25-145,20-52,-28 151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32:09.380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765 1018,'1'68,"-5"158,1-176,-3-1,-2 0,-7 25,6-55,8-19,1 0,0 0,0 0,-1 0,1 0,0 0,0 0,-1 0,1 0,0 0,0 0,-1 0,1 0,0 0,-1 0,1 0,0 0,0 0,-1 0,1 0,0-1,0 1,-1 0,1 0,0 0,0 0,0-1,-1 1,1 0,0 0,0-1,0 1,0 0,0 0,-1 0,1-1,0 1,0 0,-14-41,-41-184,28 105,11 64,8 43,2 15,-2 22,8-22,-43 238,42-237,-8 29,8-32,1 1,0-1,0 1,0-1,0 1,0-1,0 1,-1-1,1 1,0-1,0 0,-1 1,1-1,0 1,-1-1,1 0,0 1,-1-1,1 0,-1 0,1 1,0-1,-1 0,1 0,-1 1,1-1,-1 0,1 0,-1 0,1 0,-1 0,1 0,-1 0,1 0,-1 0,1 0,0 0,-1 0,1 0,-1 0,1 0,-1-1,1 1,-1 0,1 0,-1 0,1-1,0 1,-1 0,1-1,-1 1,1 0,0-1,-1 1,-5-10,0 0,1 0,0-1,1 1,0-1,1 0,0 0,0 0,1-5,-4-8,-108-573,80 391,23 154,7 40,1 15,1 20,4 458,1-206,-4-293,-2 0,0 0,-1 0,-1 0,-3-9,-3-10,-38-149,-50-161,92 327,0 1,-2 0,-2-4,10 21,0 0,0 0,-1 0,1 0,0 1,-1-1,0 1,1-1,-1 1,0-1,0 1,2 0,-1 1,1 0,-1 0,1 0,-1 0,1-1,-1 1,1 0,-1 0,1 0,-1 0,1 0,-1 0,1 0,-1 0,1 1,-1-1,1 0,0 0,-1 0,1 0,-1 1,1-1,-1 0,1 0,0 1,-1-1,1 0,-1 1,-1 2,0 1,0-1,0 1,0 0,0-1,1 1,-1 0,1 0,0 0,0 1,-9 57,2 0,2 0,4 0,2 4,0-18,2 361,-2-407,1 14,0-25,1-18,12-67,4 1,3 1,31-79,116-265,-163 424,54-122,-48 110,2 1,1 0,1 2,3-4,-15 21,1 0,-1 0,1 0,0 0,0 1,1-1,-1 1,1 0,0 1,1-2,-4 4,0-1,0 0,1 0,-1 1,0 0,1-1,-1 1,0 0,1 0,-1 0,0 0,1 1,-1-1,0 0,1 1,-1 0,1 0,2 2,0 0,0 1,-1-1,1 1,-1 0,0 1,0-1,0 1,-1 0,0-1,0 2,0-1,0 0,-1 0,0 1,0 0,0 0,9 28,-2 0,-1 0,-2 1,2 35,-1 144,-10-91,-20 119,-35 118,42-263,15-96,0 1,1-1,-1 1,1-1,0 1,-1 0,1-1,0 1,0 0,0-1,0 1,0 0,1-1,-1 1,0-1,1 2,19-38,190-423,-136 296,54-105,-125 261,0 0,0 1,1-1,0 1,0-1,5-3,-9 9,0 0,1-1,-1 1,0 0,1-1,-1 1,1 0,-1 0,0 0,1-1,-1 1,1 0,-1 0,1 0,-1 0,1 0,-1 0,1 0,-1 0,1 0,-1 0,1 0,-1 0,1 0,-1 1,0-1,1 0,-1 0,1 0,-1 1,1-1,0 2,1-1,-1 1,0 0,0-1,0 1,0 0,0 0,-1 0,1 0,0 0,-1 0,1 0,-1 0,6 39,-1 2,-2-1,-3 41,0-43,-8 203,-10 0,-11-1,-15 24,22-156,14-80,2-24,5-10,0 0,0 0,0-1,1 1,-1 0,1-1,0 1,1-4,5-86,4 0,5 2,17-59,-23 109,0-1,18-88,6 2,16-31,-48 157,0-1,0 1,1 0,-1-1,1 1,-1 0,1 0,0 0,1 0,-1 0,1-1,-2 4,-1 0,0 0,1 0,-1 0,0 0,0 0,1 0,-1 0,0 0,1 0,-1 0,0 0,1 0,-1 0,0 0,0 0,1 1,-1-1,0 0,0 0,1 0,-1 0,0 1,0-1,0 0,1 0,-1 0,0 1,0-1,0 0,0 0,1 1,-1-1,0 0,0 1,0-1,0 0,0 1,7 27,3 85,-6 0,-7 74,1-78,-7 88,1-151,3-43,0-15,-1-18,2-1,1 0,1 0,2 0,1-5,-1 26,6-152,7 0,28-130,-30 252,-9 44,-3 21,-12 77,-5 0,-4-2,-4 0,-36 86,55-165,-17 40,23-58,-1-1,1 1,0 0,-1 0,0-1,1 1,-1-1,0 0,0 1,-1-1,1 0,0 0,-1 0,1-1,-1 1,2-2,1 0,-1 0,1 1,0-1,-1 0,1 0,-1 0,1 0,-1 0,1-1,-1 1,1 0,0 0,-1 0,1 0,-1 0,1-1,0 1,-1 0,1 0,-1-1,1 1,0 0,-1 0,1-1,0 1,-1 0,1-1,-10-21,2-19,2-1,1 0,2 1,3-10,-1 20,-1-706,-16 966,-13 18,25-204,-51 325,48-332,13-72,15-57,4 1,35-87,82-179,-59 180,-72 159,2 1,0 0,1 0,0 1,4-2,-13 16,-1 1,1-1,0 1,0-1,0 1,1 0,-1 0,0 0,3 0,-5 1,0 1,1 0,-1-1,0 1,1 0,-1 0,1 0,-1 0,0 0,1 0,-1 0,1 0,-1 1,0-1,1 0,-1 1,0 0,1-1,1 3,0 0,0 0,0 0,0 0,0 0,-1 0,1 1,-1-1,0 1,0 0,-1-1,1 1,-1 0,0 0,1 2,6 25,-1-1,-2 1,1 23,4 104,-10-157,7 238,-21 193,5-366,5-56,0-16,0-19,1-1,1 0,1-26,0 10,-3-454,5 867,-20 42,16-389,0-41,2-255,1 281,3 59,-4 0,-5 23,1-68,5-23,0 0,0 0,-1 0,1 0,0 0,0 0,0 0,-1 0,1 0,0 0,0 0,0-1,0 1,-1 0,1 0,0 0,0 0,0 0,0 0,-1 0,1 0,0-1,0 1,0 0,0 0,0 0,0 0,0 0,-1-1,1 1,0 0,0 0,0 0,0-1,0 1,0 0,0 0,0 0,0 0,0-1,0 1,0 0,0 0,0 0,0-1,0 1,0 0,0 0,1 0,-7-47,6 6,1 1,2 0,1 0,2 0,3 0,0 1,3 0,-12 37,1 0,-1 0,1 0,0 0,0 0,-1 0,2 0,-1 0,0 0,0 0,0 0,1 1,-1-1,1 1,-1-1,1 1,1-1,-2 2,0 0,0 0,-1 0,1 1,0-1,0 0,-1 0,1 1,0-1,-1 1,1-1,0 1,-1-1,1 1,-1-1,1 1,-1 0,1-1,-1 1,1 0,-1-1,1 1,-1 0,0-1,0 1,1 0,-1 0,0 0,0 0,4 12,0 1,-1 0,0 1,-1 6,4 89,-4-162,3 0,2 0,6-19,-8 57,-1 12,3 21,-2 31,-4-48,-1-4,0-13,0-41,-1 4,1 40,0 17,-2 37,1-22,1-1,0 1,1 0,2 0,16 53,-12 12,-7-85,0 0,0 0,0 1,0-1,0 0,0 1,0-1,0 0,0 0,0 1,0-1,0 0,1 1,-1-1,0 0,0 0,0 1,0-1,0 0,1 0,-1 1,0-1,0 0,0 0,1 0,-1 1,0-1,0 0,1 0,-1 0,0 0,0 0,1 0,-1 1,0-1,0 0,1 0,-1 0,0 0,1 0,-1 0,0 0,0 0,1 0,-1 0,12-12,7-20,-10 11,-6 14,0 0,0-1,1 1,0 1,4-6,-6 10,-1 0,1 0,0 0,0 0,0 1,0-1,0 1,1 0,-1-1,0 1,1 0,-1 0,1 1,-1-1,1 0,-1 1,1 0,0-1,2 1,-4 0,1 0,-1 0,1 0,-1-1,1 1,-1-1,0 1,1-1,-1 1,0-1,1 0,-1 0,0 0,0 0,0 0,1 0,-1 0,0 0,0 0,-1 0,1 0,0-1,0 1,-1 0,1-1,0 1,-1-1,4-4,-4 6,-1 0,1 0,0 0,0 0,0 0,0 1,0-1,0 0,0 0,0 0,0 0,0 0,0 0,0 0,0 1,0-1,0 0,0 0,0 0,0 0,0 0,0 0,0 0,0 1,0-1,0 0,0 0,0 0,0 0,1 0,-1 0,0 0,0 0,0 0,0 1,0-1,0 0,0 0,0 0,0 0,1 0,-1 0,0 0,0 0,0 0,0 0,0 0,0 0,0 0,1 0,-1 0,0 0,0 0,0 0,0 0,0 0,0 0,0 0,1 0,-1 0,0 0,0 10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32:14.135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467 941,'-7'-17,"1"-1,1 0,1 0,1 0,0 0,1-1,1-3,-2-14,-1 3,-10-128,13 131,1-1,1 1,2 0,2-6,-5 35,0 0,0 1,0-1,0 0,1 1,-1-1,0 1,0-1,0 0,1 1,-1-1,0 1,1-1,-1 1,0-1,1 1,-1-1,1 1,-1-1,0 1,1-1,-1 1,1 0,0-1,-1 1,1 0,-1 0,1-1,-1 1,1 0,0 0,-1 0,1 0,0-1,-1 1,1 0,0 0,-1 0,1 1,-1-1,4-1,-8-5,4 6,0 0,0-1,0 1,0 0,0 0,0 0,0 0,0-1,0 1,0 0,-1 0,1 0,0 0,0 0,0 0,0 0,0-1,-1 1,1 0,0 0,0 0,0 0,0 0,-1 0,1 0,0 0,0 0,0 0,-1 0,1 0,0 0,0 0,0 0,0 0,-1 0,1 0,0 0,0 0,0 0,0 0,-1 0,1 1,0-1,0 0,0 0,0 0,0 0,-1 0,1 0,0 1,0-1,0 0,0 0,-5 14,-24 159,16-79,-6 1,11-57,-1 3,-2-1,-13 33,24-71,-1-1,1 1,-1 0,0-1,0 1,0-1,0 1,0-1,0 1,0-1,0 1,-1-1,1 0,-6-4,-1-13,0-19,2 0,0-1,3 1,1-1,2-21,-2-6,-1-14,-2-65,8-47,-6 297,6 15,-1 5,-1-43,-2-487,1 363,-4 128,-5-1,-4 1,-3-2,-4 0,-10 16,27-89,2-10,0 1,0-1,-1 1,1-1,-1 0,0 1,0-1,0 0,-1 0,1-1,-1 1,0 0,-2-6,2-11,-4-63,3 0,7-71,-1 43,-3 24,4-91,-29 434,-39 148,57-383,8-28,0 0,-1 0,1 0,0 0,0 0,-1 0,1 0,0 0,0 0,0 0,-1-1,1 1,0 0,0 0,0 0,-1 0,1 0,0-1,0 1,0 0,0 0,0 0,-1-1,1 1,0 0,0 0,0 0,0-1,0 1,0 0,0 0,0-1,0 1,0 0,0 0,0-1,0 1,0 0,0 0,0-1,0 1,0 0,0 0,0 0,0-1,0 1,0 0,1 0,-4-59,4-360,4 349,-1 51,-5 19,1 0,0 0,0 0,0 0,0 0,0 0,0 0,0 0,0 1,0-1,0 0,0 0,0 0,0 0,0 0,0 0,0 0,0 0,0 0,0 1,0-1,0 0,0 0,0 0,0 0,0 0,0 0,0 0,1 0,-1 0,0 0,0 1,0-1,0 0,0 0,0 0,0 0,0 0,0 0,0 0,0 0,0 0,1 0,-1 0,0 0,0 0,0 0,0 0,0 0,0 0,0 0,0 0,1 0,-1 0,0 0,0 0,0 0,0 0,0 0,0 0,0 0,0 0,0 0,0 0,1 0,-1 0,0 0,0 0,0-1,5 40,5 177,-12 112,-35 216,31-497,5-43,3-31,14-107,26-95,45-136,-84 353,12-49,-1 0,2 1,4 1,5-8,-10 41,-15 25,0 1,1-1,-1 1,0 0,1-1,-1 1,0 0,1-1,-1 1,1 0,-1-1,1 1,-1 0,1 0,-1 0,1-1,-1 1,0 0,1 0,0 0,-1 0,1 0,-1 0,1 0,-1 0,1 0,0 2,1-1,-1 1,1 0,-1 0,0 0,0 0,0 0,0 0,0 0,0 0,0 0,-1 0,1 0,-1 1,0-1,0 0,1 2,4 43,-1 0,-3 1,-2-1,-6 44,-37 194,40-254,3-23,0 0,0 0,0 1,-1-1,0 0,-1 0,0-1,0 1,-3 3,6-11,0 0,0 1,0-1,0 0,0 0,-1 0,1 0,0 0,0 0,0 0,0 0,0 0,0 0,0 0,-1 0,1 0,0 0,0 0,0 0,0 0,0 0,0 0,0 0,0 0,-1 0,1 0,0 0,0 0,0-1,0 1,0 0,0 0,0 0,0 0,0 0,-1 0,1 0,0 0,0 0,0 0,0-1,0 1,0 0,0 0,0 0,0 0,0 0,0 0,0 0,0-1,0 1,0 0,0 0,0 0,0 0,0 0,0 0,-2-19,2-14,2-1,2 1,1 0,6-21,42-136,-47 169,22-70,4 1,33-60,-61 141,0 0,1 0,0 1,1 0,0 0,0 1,1 0,0 0,0 0,-6 6,0 0,1 0,-1 0,0 1,1-1,-1 0,0 1,1-1,-1 1,1 0,-1-1,0 1,1 0,-1 0,1 0,-1 0,1 0,-1 0,1 0,-1 0,1 1,-1-1,0 1,1-1,-1 1,1-1,-1 1,0 0,0 0,1 0,-1 0,0 0,0 0,0 0,0 0,0 0,0 0,0 0,-1 1,1-1,0 0,-1 0,1 1,4 8,-1 1,1-1,-2 1,0-1,1 6,7 40,-1 0,-4 1,-1 24,-3 175,-3-210,2-2,0-32,-1 1,0-1,-1 1,0-1,-1 0,0 2,0-37,6-77,4 0,5 0,4 1,5 1,3 1,6-1,-13 57,-12 39,-1 13,0 21,-1 0,-2 0,-1 0,-1 1,-2-1,1 31,-4 232,19-458,7 0,11-24,-11 68,-17 96,10-55,5-9,-19 84,1 0,0 0,0 0,0 0,1 0,-1 0,1 0,1-3,-3 6,0 0,1 0,-1 0,0 0,0-1,1 1,-1 0,0 0,0 0,0 0,1 0,-1 0,0 0,0 0,1 0,-1 0,0 0,0 0,1 0,-1 0,0 0,0 1,1-1,-1 0,0 0,0 0,0 0,1 0,-1 0,0 1,0-1,0 0,1 0,-1 0,0 1,0-1,0 0,0 0,0 0,0 1,1-1,-1 0,0 0,0 1,0-1,0 0,0 0,0 0,0 1,0-1,0 0,0 1,2 9,1 1,-2-1,1 1,-1 6,2 317,-3-59,2-262,2-16,8-32,-1 1,-11 34,0 0,0-1,1 1,-1 0,0-1,0 1,0 0,0 0,1-1,-1 1,0 0,0 0,1-1,-1 1,0 0,1 0,-1-1,0 1,1 0,-1 0,0 0,1 0,-1 0,0 0,1 0,-1 0,0 0,1 0,-1 0,0 0,1 0,-1 0,1 0,-1 0,0 0,1 0,-1 0,0 0,1 0,-1 1,0-1,0 0,1 0,-1 0,0 1,1-1,-1 0,0 0,0 1,1-1,-1 0,0 1,0-1,10 20,-2 15,-2 1,-1 0,-2 0,-1 0,-3 29,3 42,2-101,3-13,11-25,-17 29,66-128,-13 21,5 2,24-26,-79 128,0 0,1 0,0 0,0 1,0-1,1 1,6-4,-12 8,1 1,0-1,0 1,0 0,0-1,0 1,0 0,0-1,0 1,0 0,0 0,0 0,0 0,0 0,0 0,0 0,1 0,-1 0,0 1,0-1,0 0,0 1,1 0,-1 0,1 1,-1-1,1 0,-1 1,0 0,1-1,-1 1,0 0,0-1,0 1,0 0,-1 0,1 0,0 0,-1 1,6 16,-2 1,0 0,-1 1,-1-1,-1 4,-2 108,-1-75,2-8,0 1,-2 0,-7 34,-3-42,12-41,0-1,0 0,0 1,0-1,0 1,0-1,0 1,0-1,-1 0,1 1,0-1,0 1,0-1,-1 0,1 1,0-1,-1 0,1 1,0-1,-1 0,1 0,0 1,-1-1,1 0,0 0,-1 0,1 1,-1-1,1 0,-1 0,1 0,0 0,-1 0,1 0,-1 0,1 0,-1 0,1 0,0 0,-1 0,1 0,-1 0,1 0,-1-1,1 1,0 0,-1 0,1 0,0-1,-1 1,1 0,0-1,-1 1,1 0,0 0,-1-1,1 1,0-1,-1 1,-12-30,12 27,-41-124,7-2,5-1,-2-51,34 376,2-147,1-1,9 37,-11-73,20-87,-12 56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32:14.498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0 1,'0'0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32:14.897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0 1,'0'0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32:15.532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0 1,'0'0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32:16.166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0 1,'0'4,"0"2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32:16.818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0 1,'0'0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28:50.685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1040 1166,'0'0,"-1"0,1 0,-1 0,1 0,-1-1,1 1,-1 0,1 0,0-1,-1 1,1 0,-1-1,1 1,0 0,-1-1,1 1,0 0,-1-1,1 1,0-1,0 1,-1-1,1 1,0-1,0 1,0 0,0-1,0 1,0-1,0 1,0-1,0 1,0-1,0 1,0-1,0 1,0-1,3-24,-3 22,18-75,2 0,4 1,8-12,100-221,-130 305,3-8,13-25,-17 36,0 1,0-1,0 0,0 0,1 0,-1 1,1-1,-1 1,1-1,-1 1,1 0,0 0,0-1,1 1,-2 1,-1 0,1 0,-1 0,1 0,0 0,-1 0,1 0,-1 1,1-1,0 0,-1 0,1 1,-1-1,1 0,-1 1,1-1,-1 0,1 1,-1-1,0 1,1-1,-1 1,0-1,1 1,-1-1,0 1,1-1,-1 1,0-1,0 1,0 0,1-1,-1 1,0-1,0 1,0 0,0-1,0 1,0-1,0 1,0 0,1 30,-7 27,-2 0,-3 0,-3 1,-9 49,-5 66,26-127,2-47,0 0,0 0,0-1,0 1,0 0,1 0,-1 0,0-1,0 1,0 0,0 0,1 0,-1 0,0 0,0-1,0 1,1 0,-1 0,0 0,0 0,1 0,-1 0,0 0,0 0,0 0,1 0,-1 0,0 0,0 0,1 0,-1 0,0 0,0 0,1 0,-1 0,0 0,0 0,0 0,1 1,-1-1,0 0,0 0,0 0,1 0,-1 0,0 1,0-1,0 0,0 0,1 0,-1 1,0-1,0 0,0 0,0 0,0 1,0-1,0 0,0 0,0 1,0-1,0 0,10-16,0-1,-2 0,0-1,-1 0,-1-1,12-27,285-721,-269 689,-33 75,1 0,-1 0,1 0,0 0,0 1,0-1,0 1,0-1,1 0,-3 3,0 0,1 0,-1 0,0 0,0 0,0 0,1 0,-1 0,0 0,0 0,0-1,1 1,-1 0,0 0,0 0,0 0,1 1,-1-1,0 0,0 0,1 0,-1 0,0 0,0 0,0 0,0 0,1 0,-1 0,0 0,0 1,0-1,0 0,1 0,-1 0,0 0,0 1,0-1,0 0,5 17,-4 6,0 1,-2-1,-1 0,0 0,-5 14,-31 122,23-105,1 3,1 0,-3-2,-2 0,-21 46,29-87,3-13,6-3,0 1,0 0,1-1,-1 1,0-1,1 1,-1-1,1 1,-1-1,1 1,0-1,-1 1,1-3,-2-30,2-1,1 1,1-1,4-11,-1-7,-1 29,-1-7,-3 34,0 1,-1-1,1 0,-1 1,0-1,0 0,0 1,0-1,0 0,-1 0,-1 3,-6 14,-164 373,156-355,-9 10,15-38,7-15,8-23,15-30,2 1,2 1,3 1,7-5,-26 46,-5 8,1 0,-1 1,1-1,1 1,-1-1,1 1,0 0,0 1,0-1,1 1,4-4,-8 8,-1 0,1-1,-1 1,1 0,-1 0,1 0,-1 0,1 0,-1 0,1 0,-1 0,1 1,-1-1,1 0,-1 0,1 0,-1 0,1 1,-1-1,1 0,-1 0,0 1,1-1,-1 0,0 1,1-1,-1 1,0-1,1 0,-1 1,0-1,1 1,-1-1,0 1,0-1,0 1,0-1,1 1,-1 0,3 8,0 1,0 0,-1 0,0 0,-1 1,0 9,-1 71,-1-30,7 44,-2-86,0-27,-1-32,-3-61,-1 63,1 0,3-9,-10 103,3-17,-1-1,-3 0,-1 0,-1-1,-4 3,8-30,1-12,-1-18,2-50,4 53,-1 1,0-1,-1 1,-1-1,-1-2,2 14,1 0,-1 0,-1 0,1 0,-1 1,1-1,-2 1,1-1,0 1,-1 0,1 0,-1 0,0 1,-1 0,1-1,-1 1,1 1,-2-2,-15-5,1 1,-1 1,0 1,-1 0,0 2,0 0,0 2,-13 0,-23 1,0 3,-42 6,17 6,-69 19,55-10,73-15,24-8,0 0,0 0,0 1,0-1,0 0,0 0,0 0,0 0,0 1,0-1,0 0,1 0,-1 0,0 0,0 1,0-1,0 0,0 0,0 0,0 0,1 0,-1 0,0 1,0-1,0 0,0 0,1 0,-1 0,0 0,0 0,0 0,0 0,1 0,-1 0,0 0,0 0,0 0,0 0,1 0,-1 0,0 0,0 0,0 0,1 0,-1 0,0 0,0 0,0 0,0 0,1 0,-1-1,0 1,52 2,-43-3,53 2,131-5,-191 4,-1 0,1 0,0 0,-1 0,1 0,0 0,-1-1,1 1,0-1,-1 1,1-1,-1 0,1 0,-1 0,1 0,-2 1,0 0,0-1,0 1,0-1,0 1,0-1,0 1,0 0,0-1,0 1,-1-1,1 1,0 0,0-1,0 1,-1 0,1-1,0 1,0-1,-1 1,1 0,0 0,-1-1,1 1,0 0,-1 0,1-1,0 1,-1 0,1 0,-1 0,1 0,-1-1,-6-3,-1 0,0 1,-1 0,-6-2,-10 0,0 2,0 0,-5 1,-28-2,197 18,38-3,29 1,-173-8,-20-2,-1-1,0 0,0-1,1 0,4-1,-17 0,0 1,0 0,-1 0,1 0,0 0,0 0,0 0,0-1,0 1,0 0,0 0,0 0,0 0,-1-1,1 1,0 0,0 0,0 0,0 0,0-1,0 1,0 0,0 0,0 0,0 0,0-1,0 1,1 0,-1 0,0 0,0 0,0-1,0 1,0 0,0 0,0 0,0 0,0 0,1-1,-1 1,0 0,0 0,0 0,0 0,0 0,1 0,-1 0,0 0,0 0,0 0,0-1,1 1,-1 0,0 0,0 0,0 0,0 0,1 0,-1 0,0 0,0 0,0 1,-9-6,-1 0,0 1,-1 1,1 0,-1 0,1 1,-7-1,-14-3,-150-28,-107-4,-184 5,399 31,58 3,19 3,32 4,-32-7,573 131,-508-112,-50-12,-19-8,0 0,0 0,0 0,0 0,0 0,0 0,1 0,-1 0,0 1,0-1,0 0,0 0,0 0,0 0,0 0,0 0,1 0,-1 0,0 1,0-1,0 0,0 0,0 0,0 0,0 0,0 1,0-1,0 0,0 0,0 0,0 0,0 0,0 1,0-1,0 0,0 0,0 0,0 0,0 0,0 1,0-1,0 0,-1 0,1 0,0 0,0 0,0 0,0 0,0 1,-32 5,-137 1,-50-10,84 1,-194-2,1271 4,-1615 0,1398 0,-1129 0,1039 0,-548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32:17.283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0 1,'0'0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32:17.732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0 1,'0'0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32:18.149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0 1,'0'0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32:18.534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0 1,'0'0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32:18.883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0 1,'0'0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32:26.595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678 218,'-3'2,"1"0,0-1,-1 1,1-1,-1 1,1-1,-1 0,0 0,0 0,1-1,-1 1,0-1,0 1,0-1,0 0,0 0,0 0,1 0,-1-1,-1 0,-9-1,0-1,1-1,-12-4,-82-33,-58-21,198 60,69 9,1 5,-2 4,0 5,72 25,-157-41,-7-1,1-1,-1 0,1-1,10 1,-21-3,0 0,1 0,-1 0,0 1,0-1,1 0,-1 0,0 0,0 0,1 0,-1 0,0 0,0 0,1 0,-1 0,0 0,1-1,-1 1,0 0,0 0,1 0,-1 0,0 0,0 0,1-1,-1 1,0 0,0 0,0 0,0 0,1-1,-1 1,0 0,0 0,0-1,0 1,0 0,1 0,-1-1,0 1,0 0,0-1,-8-10,-21-13,28 22,-60-45,25 17,-1 2,-1 2,-12-5,41 27,-1-1,0 1,1 1,-2 0,1 0,0 1,0 1,-1 0,1 0,-5 0,86 15,12 5,-59-12,1 1,-2 1,15 8,-20-3,-18-14,0 1,0-1,0 0,0 1,0-1,1 0,-1 1,0-1,0 0,0 1,0-1,0 1,0-1,0 0,0 1,0-1,0 0,0 1,0-1,-1 0,1 1,0-1,0 0,0 1,0-1,-1 0,1 1,0-1,0 0,0 1,-1-1,-1 1,-1 1,1-1,0 0,-1 0,1 0,-1 0,0 0,1 0,-1-1,0 1,0-1,-1 0,-48 1,0-3,0-1,1-3,-25-7,-55-6,144 22,17 3,1 2,-1 1,4 3,-33-12,0 1,0-1,0 0,-1 1,1-1,0 1,0-1,-1 0,1 1,0 0,-1-1,1 1,0-1,-1 1,1 0,-1-1,1 1,-1 0,0 0,1-1,-1 1,0 0,1 0,-1 0,0 0,0-1,0 1,0 0,1 1,-2-1,0 0,0 0,1 0,-1 1,0-1,0 0,0 0,0 0,0 0,0-1,0 1,0 0,-1 0,1-1,0 1,-1 0,-11 4,0 0,0-1,-9 2,19-5,-120 21,82-16,129 12,-51-11,-10-4,0 2,-1 0,1 2,-1 1,2 3,-28-11,0 0,-1 0,1 0,0 0,0 0,0 0,0 0,-1 0,1 0,0 0,0 0,0 0,0 1,0-1,-1 0,1 0,0 0,0 0,0 0,0 1,0-1,0 0,0 0,-1 0,1 0,0 1,0-1,0 0,0 0,0 0,0 0,0 1,0-1,0 0,0 0,0 0,0 1,0-1,0 0,0 0,0 0,0 0,0 1,1-1,-1 0,0 0,0 0,0 0,0 1,0-1,0 0,0 0,1 0,-1 0,0 0,0 0,0 0,0 1,0-1,1 0,-19 3,0-1,0 0,0-1,0-1,-1-1,1-1,-6-1,-10-1,-310-44,230 28,112 19,10 1,26-2,44 1,170 3,-307-4,14 1,-39 3,72-1,1 0,-1 1,0 0,1 1,0 1,-1-1,1 2,1 0,-5 2,13-6,0 0,0 0,-1 1,1-1,0 0,0 1,1 0,-1-1,0 1,1 0,-1 0,1 0,-1 0,1 0,0 0,0 0,0 0,0 1,0-1,0 0,1 1,-1 1,1-2,1 1,-1-1,1 0,-1 1,1-1,0 0,0 0,0 1,1-1,-1 0,0 0,1 0,-1 0,1-1,0 1,0 0,-1-1,2 2,12 7,0 0,1-1,0 0,0-2,9 4,79 28,1-3,35 3,-124-34,-22-4,-25-4,-177-46,203 47,8 1,18-1,30 1,51 3,-97-1,-6 0,-14 4,-27 4,-19-4,-34-2,-9 1,102-4,1 0,-1-1,0 1,0 1,0-1,0 0,0 0,1 1,-1-1,0 1,0-1,1 1,-1 0,0 0,1 0,-1 0,1 0,-1 0,0 1,2-2,0 1,1 0,-1 0,0 0,0 0,0-1,1 1,-1 0,0 0,1 0,-1-1,1 1,-1 0,0-1,1 1,0 0,-1-1,1 1,-1-1,1 1,0 0,0-1,-1 0,1 1,0-1,0 1,11 6,0-1,0 0,0-1,8 2,37 8,-104-11,34-3,47-4,-8-1,1-1,-1-2,7-2,-7 1,1 1,23-2,-40 10,-19 4,-17 4,17-6,1 0,-1 0,1 1,0 0,1 1,-5 3,10-7,1 0,-1-1,1 1,0 0,-1 0,1 0,0 1,0-1,0 0,0 0,0 1,0-1,0 1,0-1,1 0,-1 1,1-1,-1 1,1 0,-1-1,1 1,0-1,0 1,-1 0,1-1,1 1,-1 0,0-1,0 1,0-1,1 1,-1 0,1-1,0 1,-1-1,1 1,0-1,0 0,0 1,4 2,0-1,0 1,0-1,1-1,-1 1,5 0,1 3,-23-8,-55-15,31 7,0 1,-1 2,0 2,-26-1,105 6,0-2,-1-2,1-1,-1-3,0-1,-1-2,25-11,-57 19,180-76,-153 62,-2-1,0-2,-2-1,12-11,3-5,-2 4,-3-3,0-1,23-31,-57 60,0 0,1 0,0 1,8-6,-14 12,-1 0,1 0,0 0,-1 0,1 0,0 1,-1-1,1 1,0-1,0 1,0-1,-1 1,1 0,2 0,-3 0,0 1,0-1,0 0,0 1,0-1,0 1,0 0,-1-1,1 1,0 0,0-1,0 1,-1 0,1 0,0-1,-1 1,1 0,-1 0,1 0,-1 0,1 0,-1 0,0 0,0 0,1 0,-1 0,0 1,1 3,-1 1,1-1,-1 0,-1 0,1 1,-1-1,0 0,0 0,0 0,-1 2,-20 54,16-48,-84 208,90-221,0 0,0-1,0 1,0 0,0 0,0 0,0 0,0 0,0 0,0 0,0 0,-1 0,1 0,0 0,0 0,0 0,0 0,0 0,0 0,0 0,0 0,0 0,0 0,0 0,0 0,0 0,0 0,-1 0,1 0,0 0,0 0,0 0,0 0,0 0,0 0,0 0,0 1,0-1,0 0,0 0,0 0,0 0,0 0,0 0,0 0,0 0,0 0,0 0,0 0,0 0,0 0,0 0,0 0,0 1,-2-13,1-16,2 16,-1-28,-1 38,1 0,0 0,0 0,0 0,-1 0,0-1,1 1,-1 0,0 0,0 0,0 1,0-1,0 0,-1-1,1 3,0-1,1 1,-1 0,0-1,1 1,-1 0,0 0,0 0,1 0,-1 0,0 0,0 0,1 0,-1 0,0 0,0 1,1-1,-1 0,0 0,1 1,-1-1,0 0,1 1,-1-1,0 1,1-1,-1 0,1 1,-1 0,1-1,-22 22,17-17,0 0,0 1,0-1,-1 0,1 0,-1-1,-2 2,7-5,1-1,-1 1,0-1,1 1,-1-1,0 0,0 1,1-1,-1 0,0 0,0 0,1 1,-1-1,0 0,0 0,0 0,1 0,-1 0,0 0,0-1,1 1,-1 0,0 0,0 0,1-1,-1 1,0 0,0-1,1 1,-1-1,1 1,-1-1,0 1,1-1,-1 1,1-1,-1 0,1 1,-1-1,1 0,0 1,-1-1,1 0,0 1,-1-1,1 0,0 0,0 0,0 1,0-1,0-1,-3-27,2 20,3 21,-2-11,0-1,0 0,0 1,0-1,0 0,1 1,-1-1,0 0,0 0,1 1,-1-1,0 0,0 0,1 0,-1 1,0-1,1 0,-1 0,0 0,1 0,-1 1,0-1,1 0,-1 0,0 0,1 0,-1 0,1 0,-1 0,0 0,1 0,-1 0,0 0,1 0,-1-1,0 1,1 0,-1 0,0 0,1 0,-1-1,0 1,1 0,-1 0,0 0,0-1,1 1,-1-1,20-11,-18 10,29-20,-17 10,1 1,0 0,1 2,0 0,0 0,1 1,0 2,15-5,-30 11,0-1,1 1,-1 0,1 0,-1 0,1 0,-1 0,1 0,-1 1,1-1,-1 1,1 0,-1-1,0 1,0 1,1-1,-1 0,0 0,0 1,0 0,2 1,-1 0,0 1,0-1,0 1,-1 0,1-1,-1 1,0 1,0-1,1 4,1 5,-1 1,0 0,0 0,-2-1,1 2,-2 12,0-24,-1 0,1 1,-1-1,1 1,0-1,0 1,0-1,1 1,-1-1,1 1,0-1,0 1,0-1,0 0,1 0,0 1,-1-1,1 0,0 0,0-1,0 1,3 2,-5-5,1 1,-1-1,1 0,-1 0,1 1,-1-1,1 0,-1 0,0 0,1 0,-1 0,1 0,-1 1,1-1,-1 0,1 0,-1-1,1 1,-1 0,1 0,-1 0,1 0,-1 0,1 0,-1-1,1 1,-1 0,1 0,-1-1,0 1,1 0,-1-1,0 1,1 0,-1-1,0 1,1-1,-1 1,0 0,0-1,1 1,-1-1,0 1,0-1,0 1,10-28,-7 18,-3 9,0 0,1 0,-1 0,1-1,-1 1,1 0,0 0,0 0,-1 0,1 0,0 0,0 0,0 0,0 1,0-1,11 2,2 1,-13-2,-1-1,1 1,0 0,0-1,-1 0,1 1,0-1,-1 1,1-1,-1 0,1 0,-1 1,1-1,-1 0,1 0,-1 1,0-1,0 0,1 0,-1 0,0 0,0 0,0 1,0-1,0 0,0 0,0 0,0 0,0-1,4-16,-4 17,0 1,1 0,-1-1,0 1,0 0,0 0,1-1,-1 1,0 0,0 0,1-1,-1 1,0 0,1 0,-1 0,0-1,1 1,-1 0,0 0,1 0,-1 0,1 0,-1 0,0 0,1 0,-1 0,0 0,1 0,-1 0,1 0,-1 0,0 0,1 0,-1 0,0 0,1 1,-1-1,0 0,1 0,-1 0,18 14,1-2,-18-12,0 0,0 0,0 0,0 0,0-1,0 1,-1 0,1-1,0 1,0-1,0 1,-1-1,1 1,0-1,-1 1,1-1,0 0,-1 1,1-1,-1 0,1 0,-1 1,1-1,-1 0,0 0,1 0,-1 0,0 0,1 0,-1 0,1 0,-1 0,1-1,-1 1,1 0,0 0,-1 0,1 0,0 0,0 0,0 1,0-1,0 0,0 0,0 0,0 1,0-1,0 1,0-1,0 1,0-1,1 1,-1 0,0-1,0 1,1 0,-1 0,0 0,0 0,1 0,-1 0,0 0,0 1,1-1,-1 0,0 1,0-1,0 1,0-1,0 1,0 0,1-1,-1 1,-1 0,2 0,2 2,0 1,-1-1,1 1,-1 0,0 0,0 0,0 0,-1 1,1-1,1 5,-1-3,-2-8,-3-14,2 10,-1-10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32:27.085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0 0,'0'5,"0"5,0 2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32:27.553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47 0,'0'5,"-4"0,-7 6,-4-1,-1-1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32:28.438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0 0,'0'0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32:28.803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11 0,'-4'0,"-2"0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28:58.148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396 598,'-1'-67,"4"0,2 0,6-11,-65 394,32-174,16-94,5-34,0 0,-1 0,-1 0,-1 0,1 0,-3 0,6-13,0 0,0-1,0 1,0 0,0-1,0 1,-1 0,1-1,0 1,-1-1,1 1,0 0,-1-1,1 1,0-1,-1 1,1-1,-1 1,1-1,-1 0,1 1,-1-1,0 0,1 1,-1-1,1 0,-1 1,0-1,1 0,-1 0,0 0,1 0,-1 0,0 0,1 0,-1 0,0 0,1 0,-1 0,0 0,0 0,-16-20,13 15,4 5,0-1,0 1,0 0,0 0,0 0,0 0,0 0,0 0,-1 0,1 0,0 0,0 0,0-1,0 1,0 0,0 0,0 0,0 0,0 0,0 0,0 0,-1 0,1 0,0 0,0 0,0 0,0 0,0 0,0 0,0 0,-1 0,1 0,0 0,0 0,0 0,0 0,0 0,0 0,0 0,0 0,0 0,-1 0,1 0,0 0,0 0,0 1,0-1,0 0,0 0,0 0,0 0,0 0,0 0,0 0,0 0,0 0,-1 1,-1 8,0 13,3 64,4 0,12 56,-14-128,-1-32,-1-240,-1 131,1 228,1-48,-1 0,-4 0,-1 0,-3 0,-4 9,9-55,0-1,0 1,0 0,-1-1,0 0,-3 3,6-8,0 0,-1-1,0 1,1 0,-1-1,1 1,-1 0,0-1,1 1,-1-1,0 1,0-1,1 1,-1-1,0 0,0 1,0-1,0 0,1 0,-1 0,-1 1,1-2,0 1,0 0,0-1,-1 1,1-1,0 1,0-1,0 0,0 0,0 1,0-1,0 0,1 0,-1 0,0 0,0 0,1 0,-1 0,0 0,1-1,-13-26,6 12,12 32,3 14,-2 0,2 15,-6-26,1 1,1-1,1 0,1 0,0 0,2-1,7 14,-15-32,0 0,0 0,0 0,0-1,0 1,0 0,0 0,0 0,0 0,1-1,-1 1,0 0,0 0,0 0,0 0,0 0,0 0,1 0,-1-1,0 1,0 0,0 0,0 0,0 0,1 0,-1 0,0 0,0 0,0 0,0 0,1 0,-1 0,0 0,0 0,0 0,0 0,1 0,-1 0,0 0,0 0,0 0,0 0,1 0,-1 1,0-1,0 0,0 0,0 0,0 0,0 0,1 0,-1 1,0-1,0 0,0 0,0 0,1-18,-1 0,-1 0,-1 0,0 1,-4-13,-2-21,-132-724,120 689,9 57,11 29,-1-1,1 1,0 0,0 0,0 0,0 0,0 0,-1 0,1 0,0 0,0-1,0 1,0 0,-1 0,1 0,0 0,0 0,0 0,0 0,-1 0,1 0,0 0,0 0,0 0,-1 0,1 0,0 0,0 1,0-1,0 0,-1 0,1 0,0 0,0 0,0 0,0 0,0 0,-1 1,1-1,0 0,0 0,0 0,0 0,0 0,0 1,0-1,0 0,0 0,0 0,-1 0,1 1,0-1,0 0,0 0,0 0,0 0,0 1,0-1,0 0,0 0,1 0,-7 50,5 22,3 0,3-1,14 63,-17-127,-2-25,-5-27,6 44,-1 1,0 0,0-1,0 1,0 0,0 0,0-1,0 1,0 0,0-1,0 1,0 0,0 0,0-1,0 1,-1 0,1 0,0-1,0 1,0 0,0 0,0-1,-1 1,1 0,0 0,0 0,0-1,-1 1,1 0,0 0,0 0,0 0,-1-1,1 1,0 0,-1 0,1 0,0 0,0 0,-1 0,1 0,-4 13,0 25,-1 192,2-274,-3-1,-2-6,-5-25,3-5,0 1,-8-24,14 95,1 15,0 23,3 344,1-258,-2-205,-1 24,3-1,6-29,0 76,-7 20,0 0,1 0,-1 0,0 0,1 0,-1 0,0 0,0 0,1 0,-1 0,0 0,1 0,-1 0,0 0,0 0,1 1,-1-1,0 0,0 0,1 0,-1 0,0 0,0 1,1-1,-1 0,0 0,0 1,0-1,1 0,-1 0,0 1,0-1,0 0,0 0,0 1,0-1,16 38,20 91,-6 1,-2 23,-14-78,0-13,-13-61,-1 1,1-1,0 1,-1-1,1 0,0 1,0-1,0 0,0 0,0 1,0-1,0 0,0 0,1 1,-1-2,-1 0,1 0,0 1,-1-1,1 0,0 0,-1 0,1 0,0 0,-1 0,1 0,0 0,-1 0,1 0,0 0,-1 0,1-1,0 1,-1 0,1 0,0-1,-1 1,1 0,4-4,0 0,-1-1,1 1,-1-1,0 0,0 0,1-2,47-72,-4-2,-4-2,16-44,-6 13,172-329,-125 264,57-70,-154 243,0 0,1 0,-1 0,1 0,0 1,3-3,-7 7,-1 1,1-1,0 1,-1-1,1 1,-1 0,1-1,0 1,-1 0,1 0,0-1,0 1,-1 0,1 0,0 0,-1 0,1 0,0 0,0 0,-1 0,1 0,0 0,0 1,0 0,0-1,0 1,0 0,-1 0,1-1,0 1,0 0,-1 0,1 0,-1 0,1 0,-1 0,1 0,-1 0,1 0,-1 0,0 0,1 1,4 27,-2 0,0 0,-2 0,-1 1,-1 0,1 0,-1 16,-2 181,-10 5,13-230,-8 41,8-42,0 0,0-1,-1 1,1 0,0-1,0 1,0 0,-1-1,1 1,-1 0,1-1,0 1,-1 0,1-1,-1 1,1-1,-1 1,1-1,-1 1,0-1,1 0,-1 1,1-1,-1 0,0 1,1-1,-1 0,0 0,0 0,1 1,-1-1,0 0,1 0,-1 0,0 0,0 0,1 0,-1-1,0 1,1 0,-1 0,0 0,0-1,1 1,-1-1,-28-26,9 6,19 20,1 1,-1-1,1 1,-1-1,0 1,0-1,1 1,-1-1,0 1,0 0,1-1,-1 1,0 0,0 0,0 0,0 0,0-1,1 1,-1 0,0 1,0-1,0 0,0 0,1 0,-1 0,0 1,0-1,0 0,1 1,-1-1,0 1,-1 0,0 1,0 1,0-1,0 0,1 0,-1 1,1-1,0 1,-1-1,1 1,-15 43,1 1,2 0,3 1,1 0,3 3,-4 12,1 10,6-47,0 1,-2-1,-8 25,11-49,0-10,1-22,1 0,1-7,1 5,-2 1,-2-5,6 123,-7 83,3-163,-1 1,1-1,-2 1,1-1,-3 5,4-11,0-1,0 1,0-1,0 1,0-1,-1 0,1 1,0-1,0 1,0-1,-1 0,1 1,0-1,-1 0,1 0,0 1,0-1,-1 0,1 1,-1-1,1 0,0 0,-1 0,1 0,0 1,-1-1,1 0,-1 0,1 0,-1 0,1 0,0 0,-1 0,0 0,0-1,-1 0,1 0,0-1,-1 1,1 0,0-1,0 1,0-1,0 1,0-1,0 1,0-1,0 0,0-1,-14-35,2-1,1 0,2-5,0 5,-24-98,0 2,-13-22,26 111,21 46,0-1,0 1,-1-1,1 1,-1-1,1 1,0-1,-1 1,1 0,-1-1,1 1,-1 0,1-1,-1 1,1 0,-1 0,1-1,-1 1,1 0,-1 0,0 0,1 0,-1-1,0 2,0-1,1 1,-1-1,0 1,0-1,1 1,-1 0,1-1,-1 1,1 0,-1-1,1 1,-1 0,1 0,-1-1,1 1,0 0,0 0,-1 0,1-1,0 2,-6 24,1 0,2 0,0 1,2-1,1 1,2 11,-1 13,2 61,0-38,-4 12,-12-182,9 47,0 14,2-1,1-12,0 379,3-224,-2-123,1-171,15-87,-15 266,0-1,1 1,-1 0,2 0,2-8,-5 16,0-1,0 0,1 1,-1-1,0 0,0 0,1 1,-1-1,0 1,1-1,-1 0,1 1,-1-1,1 1,-1-1,1 1,-1-1,1 1,0-1,-1 1,1-1,0 1,-1 0,1 0,0-1,-1 1,1 0,0 0,0 0,-1 0,1-1,0 1,0 0,-1 0,1 1,0-1,-1 0,2 0,0 1,-1 1,1-1,0 1,-1-1,1 1,0 0,-1-1,0 1,1 0,-1 0,0 0,0 0,0 1,10 26,-1 1,-2 0,-1 1,-1-1,-2 1,0 10,1-2,34 274,-29-264,-10-49,0 0,0 0,0 1,0-1,0 0,1 1,-1-1,0 0,0 0,0 1,1-1,-1 0,0 0,0 1,1-1,-1 0,0 0,0 0,1 0,-1 1,0-1,1 0,-1 0,0 0,0 0,1 0,-1 0,0 0,1 0,-1 0,0 0,1 0,-1 0,0 0,1 0,-1 0,0 0,1 0,-1 0,0-1,0 1,1 0,-1 0,0 0,0 0,1-1,-1 1,0 0,0 0,1 0,-1-1,0 1,0 0,0-1,0 1,1 0,-1 0,0-1,0 1,0 0,0-1,0 1,0 0,0-1,0 1,0 0,0 0,0-1,7-16,0 0,-1 0,-1-1,-1 0,1-7,5-21,12-45,147-548,-165 625,1 0,0 1,1-1,4-4,-10 17,0 0,1 0,0 0,-1 1,1-1,0 0,-1 0,1 0,0 0,0 1,0-1,-1 0,1 1,0-1,0 1,0-1,0 1,0-1,0 1,0 0,1-1,-2 2,1-1,0 0,0 0,-1 0,1 1,0-1,-1 0,1 1,0-1,-1 1,1-1,-1 1,1-1,-1 1,1-1,-1 1,1 0,-1-1,1 1,-1-1,0 1,1 0,2 7,0 0,0 0,-1 0,0 0,0 0,-2-8,10 57,-3 1,0 38,-3 121,-4-149,-4 276,3-326,0-34,1-390,9 492,-4-62,-2 0,-1 0,0 0,-2 0,-1 1,-1-1,2-24,0 0,0 0,0 0,-1-1,1 1,0 0,0 0,0 0,0 0,0 0,-1 0,1 0,0 0,0 0,0-1,0 1,-1 0,1 0,0 0,0 0,0 0,0 0,-1 0,1 0,0 0,0 0,0 0,-1 1,1-1,0 0,0 0,0 0,0 0,-1 0,1 0,0 0,0 0,0 0,0 1,0-1,0 0,-1 0,1 0,0 0,0 0,0 1,0-1,0 0,0 0,0 0,0 0,0 1,0-1,0 0,0 0,0 0,0 1,-5-13,1-1,1 1,0-1,1 1,-1-14,-1-3,-34-268,38 277,3 29,7 32,1 94,-9-115,-2-17,0-6,1-17,-1 20,0 0,0 0,0 0,0 0,0 0,0 0,0 0,0 1,0-1,0 0,0 0,0 0,0 0,0 0,1 0,-1 0,0 0,0 0,0 0,0 0,0 0,0 0,0 0,0 0,0 0,0 0,0 0,0 1,0-1,0 0,1 0,-1 0,0 0,0 0,0 0,0 0,0 0,0 0,0 0,0 0,0 0,0 0,0 0,1-1,-1 1,0 0,0 0,0 0,0 0,0 0,0 0,0 0,0 0,0 0,0 0,0 0,10 36,-4-11,19 63,-25-88,0 0,0 0,0 0,0 0,0-1,0 1,0 0,0 0,0 0,0 0,0 0,0 0,0 0,0 0,1 0,-1 0,0 0,0 0,0 0,0 0,0 0,0 0,0 0,0 0,0 0,0 0,0 0,1 0,-1 0,0 0,0 0,0 0,0 0,0 0,0 0,0 0,0 0,0 0,0 0,1 0,-1 0,0 0,0 0,0 0,0 0,0 0,0 0,0 0,0 0,0 0,0 1,0-1,0 0,0 0,0 0,0 0,0 0,0 0,0 0,0 0,0 0,0 0,0 0,0 1,0-1,0 0,0 0,0 0,0 0,0 0,4-11,1-17,-5 26,2-14,-1 10,-1 0,1-1,0 1,0 0,1-1,0 1,0 0,0 0,1 0,0 1,0-1,1 0,-4 5,1 1,-1 0,0-1,1 1,-1 0,0-1,1 1,-1 0,1 0,-1 0,0-1,1 1,-1 0,1 0,-1 0,1 0,-1 0,1-1,-1 1,0 0,1 0,-1 0,1 0,-1 1,1-1,-1 0,1 0,-1 0,1 0,-1 0,0 1,1-1,-1 0,1 0,-1 0,0 1,13 17,0 24,-7-4,-5-25,-1-39,0 25,0 1,1 0,-1 0,0-1,0 1,1 0,-1 0,0-1,1 1,-1 0,1 0,-1 0,0-1,1 1,-1 0,1 0,-1 0,0 0,1 0,-1 0,1 0,-1 0,0 0,1 0,-1 0,1 0,-1 0,0 1,1-1,-1 0,3 0,-1 0,0 1,0-1,0-1,0 1,1 0,-1 0,0-1,0 1,0-1,0 0,0 0,0 1,0-1,0-1,-1 1,1 0,0 0,0-1,0 1,8-13,-4 5,0 1,0 1,1-1,2-1,-8 8,0 0,0 0,0 0,0 0,0 0,0 1,0-1,0 0,0 1,1-1,-1 1,0-1,0 1,1 0,-1-1,0 1,0 0,1 0,-1 0,0 0,1 0,-1 0,0 0,0 0,1 1,-1-1,0 0,0 1,1-1,-1 1,0-1,0 1,1 0,-2-1,1 1,-1-1,0 1,1-1,-1 0,1 1,-1-1,0 1,1-1,-1 1,0-1,0 1,0-1,1 1,-1-1,0 1,0-1,0 1,0-1,0 1,0-1,0 1,0 0,0-1,0 1,0-1,0 1,0-1,0 1,-1-1,1 1,0-1,0 1,0-1,-1 1,1-1,0 1,-1-1,1 1,-1-1,1 0,0 1,-1-1,1 0,-1 1,1-1,-1 0,1 0,-1 1,0-1,-26 13,7-9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29:03.332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152 0,'30'145,"-8"0,-5 2,-5 57,-13 499,-1-269,1-406,-2-1,-1 1,-2-1,-7 23,6-23,0 1,2-1,1 1,0 21,5-24,2-19,9-30,0-4,46-99,-45 110,-13 17,0 0,0 0,1 0,-1 0,0 0,0 0,1 0,-1 0,0 0,0 0,0 0,1 0,-1 0,0 0,0 0,0 0,1 0,-1 0,0 0,0 0,0 1,1-1,-1 0,0 0,0 0,0 0,0 0,1 0,-1 1,0-1,0 0,0 0,0 0,0 1,0-1,1 0,-1 0,0 0,0 1,0-1,0 0,0 0,0 0,1 4,-1-1,1 1,-1-1,0 1,0-1,0 1,0-1,-1 1,0 1,-7 24,-2 0,-1-1,-2 0,0-1,-2 0,-9 13,-3 4,-11 30,33-63,-9 17,14-28,-1 0,1 0,0 0,0 0,0 0,0 0,0 1,0-1,0 0,-1 0,1 0,0 0,0 0,0 0,0 0,0 0,-1 0,1 0,0 0,0 0,0 0,0 0,0 0,0 0,-1 0,1 0,0-1,0 1,0 0,0 0,0 0,0 0,0 0,-1 0,1 0,0 0,0 0,0-1,0 1,0 0,0 0,0 0,0 0,0 0,0 0,0 0,0-1,0 1,0 0,0 0,-1 0,1 0,0 0,0-1,1 1,-4-23,3-33,3 0,1 0,4 0,2 0,15-48,-11 63,-14 41,0-1,0 0,0 1,1-1,-1 1,0-1,0 0,1 1,-1-1,1 1,-1-1,0 1,1-1,-1 1,1-1,-1 1,1 0,-1-1,1 1,0 0,-1-1,1 1,5 8,-1 24,-4 17,-2 0,-1-1,-3 0,-2 0,-8 26,0-26,15-49,0 1,0 0,0 0,0 0,0 0,0 0,0 0,0 0,0 0,0-1,0 1,0 0,0 0,0 0,0 0,0 0,0 0,0 0,0 0,0 0,0-1,0 1,0 0,0 0,0 0,0 0,-1 0,1 0,0 0,0 0,0 0,0 0,0 0,0 0,0 0,0-1,0 1,-1 0,1 0,0 0,0 0,0 0,0 0,0 0,0 0,0 0,0 0,-1 0,1 0,0 0,0 0,0 1,0-1,0 0,0 0,0 0,0 0,0 0,-1 0,1 0,0 0,0 0,0 0,0 0,0 0,0 0,0 0,0 1,0-1,0 0,-4-16,1-15,5 30,0 1,0-1,0 1,0 0,0-1,0 1,0 0,0 0,0 0,0 1,0-1,0 0,0 1,0-1,0 1,0 0,-1 0,3 0,-1 0,0 0,0 0,0 0,0 0,0 1,-1-1,1 1,0-1,-1 1,1 0,-1 0,0 0,1 0,-1 1,0-1,1 3,-2-1,0-1,-1 1,0-1,0 1,0-1,0 1,0-1,-1 1,0-1,0 1,0-1,0 0,0 1,0-1,-1 0,0 0,0 0,0 0,0 0,-1 0,-8 12,-2 0,0-1,-5 3,2-1,-1 4,17-19,1-1,-1 0,0 0,0 0,0 0,0 1,0-1,1 0,-1 0,0 0,0 0,0 0,1 0,-1 0,0 1,0-1,0 0,1 0,-1 0,0 0,0 0,0 0,1 0,-1 0,0 0,0 0,1 0,-1 0,0 0,0-1,0 1,1 0,-1 0,0 0,0 0,0 0,1 0,-1 0,0-1,0 1,0 0,0 0,0 0,1 0,-1-1,0 1,0 0,0 0,48-30,-36 23,80-49,-17 12,4-9,-54 30,-25 23,1 0,-1 0,0-1,0 1,0 0,0 0,1-1,-1 1,0 0,0 0,0-1,0 1,0 0,0 0,0-1,0 1,0 0,0-1,0 1,0 0,0 0,0-1,0 1,0 0,0-1,0 1,0 0,0 0,0-1,-1 1,1 0,0 0,0-1,0 1,0 0,-1 0,1 0,0-1,0 1,0 0,-1 0,1 0,0 0,0 0,-1-1,1 1,0 0,0 0,-1 0,1 0,0 0,-1 0,1 0,0 0,0 0,-1 0,1 0,0 0,-1 0,1 0,0 0,0 0,-1 0,1 1,-21 1,-14 8,0 2,1 2,0 0,1 3,1 0,1 2,0 2,-24 21,50-38,0 0,0 0,1 0,-1 1,1 0,0 0,1 0,-1 0,-1 4,4-8,1 1,-1 0,1 0,-1-1,1 1,0 0,0 0,0 0,0 0,0-1,0 1,0 0,1 0,-1-1,1 1,-1 0,1 0,0-1,-1 1,1 0,0-1,0 1,0-1,0 1,1-1,-1 0,0 0,0 1,1-1,-1 0,1 0,-1 0,1 0,0 0,16 8,0 0,1-1,0-1,0 0,0-2,1 0,0-1,7 0,6 2,0 1,5 4,-13 0,-25-11,1 0,-1 0,0 0,0 0,0 1,0-1,1 0,-1 0,0 0,0 1,0-1,0 0,0 0,1 0,-1 1,0-1,0 0,0 0,0 1,0-1,0 0,0 0,0 1,0-1,0 0,0 0,0 1,0-1,0 0,0 0,0 0,-1 1,1-1,0 0,0 0,0 1,0-1,0 0,0 0,-1 0,1 1,0-1,0 0,0 0,-1 0,1 0,0 0,0 1,0-1,-1 0,1 0,0 0,0 0,-1 0,1 0,0 0,0 0,-1 0,1 0,0 0,0 0,-1 0,1 0,0 0,-19 4,-32 1,0-3,-35-3,80-1,12-2,23-7,-10 4,155-68,-4-8,-4-7,47-40,-197 120,-9 7,0-2,0 1,-1-1,1 0,-1 0,0-1,0 0,4-5,-10 11,0-1,0 1,0 0,0 0,0-1,1 1,-1 0,0 0,0-1,0 1,0 0,0 0,0-1,0 1,0 0,0 0,0-1,0 1,0 0,0 0,0-1,0 1,0 0,-1-1,1 1,0 0,0 0,0 0,0-1,0 1,0 0,-1 0,1 0,0-1,0 1,0 0,-1 0,1 0,0 0,0-1,-1 1,1 0,0 0,0 0,-1 0,1 0,0 0,0 0,-1 0,1 0,0 0,-1 0,1 0,0 0,-10-1,1 0,-1 0,0 1,1 1,-1 0,1 0,-1 1,-5 1,-80 26,88-27,-9 3,-4 1,0 1,0 1,1 0,0 2,0 0,-9 8,27-18,1 0,-1 1,1-1,0 0,-1 1,1-1,-1 0,1 1,0-1,-1 0,1 1,0-1,-1 1,1-1,0 1,0-1,-1 1,1-1,0 1,0-1,0 1,0-1,0 1,0-1,0 1,0 0,0-1,0 1,0-1,0 1,0-1,0 1,0-1,1 1,-1-1,0 1,0-1,1 1,-1-1,0 1,1-1,-1 0,0 1,1-1,-1 0,0 1,1-1,-1 0,1 1,-1-1,1 0,0 1,32 13,-23-11,76 25,-87-28,1 0,0 0,0 0,0 0,0 0,0 0,0 0,0 0,0 0,0 1,0-1,0 0,0 0,0 0,0 0,0 0,0 0,0 0,0 0,0 0,0 0,0 1,-1-1,2 0,-1 0,0 0,0 0,0 0,0 0,0 0,0 0,0 0,0 0,0 1,0-1,0 0,0 0,0 0,0 0,0 0,0 0,0 0,0 0,0 0,0 0,0 0,0 0,1 0,-1 0,0 0,0 1,0-1,0 0,0 0,0 0,0 0,0 0,0 0,1 0,-1 0,0 0,-14 2,-17 0,-50-4,103 2,0-1,0-1,0-1,2-2,-24 5,1 0,-1 0,1 0,0 0,-1 0,1 0,-1 0,1-1,-1 1,1 0,-1 0,1-1,-1 1,1 0,-1-1,1 1,-1 0,1-1,-1 1,0-1,1 1,-1-1,0 0,-7-6,-25-2,-69-4,-96 0,79 7,-18-8,124 13,2 0,0 0,-1-1,1 0,0-1,0 0,0-1,1 1,-2-2,11 5,-1 0,1 0,0 0,0 0,-1 0,1-1,0 1,-1 0,1 0,0 0,0 0,-1 0,1 0,0-1,0 1,-1 0,1 0,0 0,0-1,0 1,-1 0,1 0,0-1,0 1,0 0,0 0,-1-1,1 1,0 0,0 0,0-1,0 1,0 0,0-1,0 1,0 0,0-1,0 1,0 0,0 0,0-1,0 1,0 0,0-1,1 1,-1 0,0 0,0-1,0 1,0 0,0 0,1-1,-1 1,0 0,0 0,0 0,1-1,-1 1,0 0,21-6,45-2,-1 4,2 2,22 5,-3-2,0-1,113 3,-160 3,-39-6,1 0,-1 0,1 1,-1-1,1 0,0 0,-1 0,1 1,-1-1,1 0,-1 0,1 1,-1-1,0 0,1 1,-1-1,1 1,-1-1,0 1,1-1,-1 0,0 1,1-1,-1 1,0 0,0-1,0 1,1-1,-1 1,0-1,0 1,0-1,0 1,0 0,0-1,0 1,0-1,0 1,0-1,0 1,-1 0,1-1,0 1,0-1,-1 1,1-1,0 1,0-1,-1 1,1-1,-1 0,1 1,0-1,-1 1,1-1,-1 0,1 1,-1-1,-11 9,-1 0,0-1,0 0,0-1,-1-1,0 0,-8 1,-4 4,-104 38,44-18,-18 14,102-44,-37 20,28-7,11-13,0-1,0 1,0-1,0 1,0-1,0 1,0-1,1 1,-1-1,0 1,0-1,1 1,-1-1,0 1,0-1,1 0,-1 1,0-1,1 0,-1 1,1-1,-1 0,0 1,1-1,-1 0,1 0,-1 1,1-1,-1 0,1 0,-1 0,1 0,-1 0,17 5,0-1,0-1,0-1,1 0,-1-1,1-1,3-1,16 1,100-1,-229 1,57 1,1-1,-30-4,64 4,0 0,0 0,0 0,1 0,-1 0,0-1,0 1,0 0,0 0,0 0,0 0,1 0,-1 0,0 0,0-1,0 1,0 0,0 0,0 0,0 0,0 0,0-1,0 1,0 0,0 0,0 0,0 0,0-1,0 1,0 0,0 0,0 0,0 0,0-1,0 1,0 0,0 0,0 0,0 0,0 0,0-1,0 1,0 0,0 0,-1 0,1 0,0 0,0 0,0-1,0 1,0 0,0 0,-1 0,1 0,0 0,0 0,0 0,0 0,0 0,-1 0,1 0,0 0,0 0,0 0,0 0,-1 0,1 0,18-12,-3 1,-15 11,0 0,1 0,-1-1,0 1,0 0,0 0,0-1,0 1,0 0,0 0,0-1,0 1,0 0,0 0,0-1,0 1,0 0,0 0,0-1,0 1,0 0,0 0,0-1,-1 1,1 0,0 0,0 0,0-1,0 1,0 0,-1 0,1 0,0-1,0 1,0 0,-1 0,1 0,0 0,0 0,-1-1,1 1,0 0,0 0,-1 0,1 0,0 0,0 0,-1 0,1 0,0 0,0 0,-1 0,1 0,0 0,0 0,-21-1,20 1,-50 3,0 3,0 2,1 2,0 3,-30 11,70-20,5-4,1 1,0 0,0 1,0-1,0 1,0 0,0 0,0 0,0 0,1 1,-1 0,1-1,-3 4,6-5,0-1,-1 0,1 1,0-1,0 0,0 1,0-1,0 0,0 1,0-1,0 1,0-1,0 0,0 1,0-1,0 0,0 1,0-1,0 1,0-1,0 0,0 1,0-1,1 0,-1 1,0-1,0 0,0 1,1-1,-1 0,0 1,0-1,1 0,-1 0,0 1,1-1,-1 0,0 0,1 0,-1 0,0 1,1-1,-1 0,1 0,20 5,-2-5,0 0,0 0,0-2,-1-1,1 0,0-1,9-4,40-15,23-12,-38 14,21 0,-105 41,-1-1,-1-1,0-2,-1-1,-25 6,18-5,40-15,0-1,0 1,0-1,0 0,0 1,0-1,0 0,0 1,1-1,-1 0,0 0,0 0,0 0,0 0,0 0,0 0,0 0,0-1,0 1,0 0,-1-1,2 1,0-1,0 1,-1-1,1 0,0 1,0-1,0 1,0-1,0 0,0 1,0-1,0 1,0-1,0 0,0 1,0-1,0 1,1-1,-1 1,0-1,0 0,1 1,-1-1,0 1,27-39,11-3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29:04.452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2 25,'-1'22,"1"-14,-1 0,1 0,1 0,0 0,0 0,1 5,-1-10,0-1,0 0,0 1,1-1,-1 0,0 0,1 0,-1 0,1 0,0 0,0-1,0 1,-1 0,2-1,-1 1,0-1,0 0,0 0,1 0,-1 0,0 0,1 0,1 0,25 4,1-1,0-1,0-2,0-1,10-1,39 0,-62 2,-9-1,0 1,0-1,-1-1,1 1,0-2,2 1,-8 0,0 0,0 1,0-1,0 0,0 0,0-1,0 1,0 0,-1 0,1-1,0 1,-1-1,1 0,-1 1,0-1,1 0,-1 0,0 0,0 0,0 0,-1 0,1 0,0 0,-1-1,2-5,-1-1,0 1,0-1,-1 1,0-8,-1 9,1 1,0-1,0 0,1 0,0 1,0-1,2-5,-11 73,-1-24,2-5,0 1,2 3,4-21,1-15,0 0,1 1,-1-1,0 0,0 0,0 1,0-1,0 0,0 0,0 1,0-1,1 0,-1 0,0 0,0 1,0-1,1 0,-1 0,0 0,0 0,0 1,1-1,-1 0,0 0,0 0,1 0,-1 0,0 0,0 0,1 0,-1 0,0 0,1 0,-1 0,0 0,0 0,1 0,-1 0,0 0,0 0,1 0,9-4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29:04.876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0 1,'0'0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29:05.426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0 1,'0'4,"0"7,0 5,0-1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6T13:29:06.025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0 1,'0'0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FA3D-B916-4129-BD04-C96216C8B9F1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02C3-959B-487B-AA50-7E5E80DC9F1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FA3D-B916-4129-BD04-C96216C8B9F1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02C3-959B-487B-AA50-7E5E80DC9F1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FA3D-B916-4129-BD04-C96216C8B9F1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02C3-959B-487B-AA50-7E5E80DC9F1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FA3D-B916-4129-BD04-C96216C8B9F1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02C3-959B-487B-AA50-7E5E80DC9F1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FA3D-B916-4129-BD04-C96216C8B9F1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02C3-959B-487B-AA50-7E5E80DC9F1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FA3D-B916-4129-BD04-C96216C8B9F1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02C3-959B-487B-AA50-7E5E80DC9F1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FA3D-B916-4129-BD04-C96216C8B9F1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02C3-959B-487B-AA50-7E5E80DC9F1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FA3D-B916-4129-BD04-C96216C8B9F1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02C3-959B-487B-AA50-7E5E80DC9F1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FA3D-B916-4129-BD04-C96216C8B9F1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02C3-959B-487B-AA50-7E5E80DC9F1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FA3D-B916-4129-BD04-C96216C8B9F1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02C3-959B-487B-AA50-7E5E80DC9F1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FA3D-B916-4129-BD04-C96216C8B9F1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02C3-959B-487B-AA50-7E5E80DC9F1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FFA3D-B916-4129-BD04-C96216C8B9F1}" type="datetimeFigureOut">
              <a:rPr lang="el-GR" smtClean="0"/>
              <a:t>26/5/2020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802C3-959B-487B-AA50-7E5E80DC9F1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customXml" Target="../ink/ink4.xml"/><Relationship Id="rId18" Type="http://schemas.openxmlformats.org/officeDocument/2006/relationships/image" Target="../media/image11.png"/><Relationship Id="rId26" Type="http://schemas.openxmlformats.org/officeDocument/2006/relationships/image" Target="../media/image14.png"/><Relationship Id="rId3" Type="http://schemas.openxmlformats.org/officeDocument/2006/relationships/image" Target="../media/image2.gif"/><Relationship Id="rId21" Type="http://schemas.openxmlformats.org/officeDocument/2006/relationships/image" Target="../media/image12.png"/><Relationship Id="rId34" Type="http://schemas.openxmlformats.org/officeDocument/2006/relationships/customXml" Target="../ink/ink18.xml"/><Relationship Id="rId7" Type="http://schemas.openxmlformats.org/officeDocument/2006/relationships/customXml" Target="../ink/ink1.xml"/><Relationship Id="rId12" Type="http://schemas.openxmlformats.org/officeDocument/2006/relationships/image" Target="../media/image8.png"/><Relationship Id="rId17" Type="http://schemas.openxmlformats.org/officeDocument/2006/relationships/customXml" Target="../ink/ink6.xml"/><Relationship Id="rId25" Type="http://schemas.openxmlformats.org/officeDocument/2006/relationships/customXml" Target="../ink/ink11.xml"/><Relationship Id="rId33" Type="http://schemas.openxmlformats.org/officeDocument/2006/relationships/customXml" Target="../ink/ink17.xml"/><Relationship Id="rId2" Type="http://schemas.openxmlformats.org/officeDocument/2006/relationships/audio" Target="../media/audio2.wav"/><Relationship Id="rId16" Type="http://schemas.openxmlformats.org/officeDocument/2006/relationships/image" Target="../media/image10.png"/><Relationship Id="rId20" Type="http://schemas.openxmlformats.org/officeDocument/2006/relationships/customXml" Target="../ink/ink8.xml"/><Relationship Id="rId29" Type="http://schemas.openxmlformats.org/officeDocument/2006/relationships/customXml" Target="../ink/ink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11" Type="http://schemas.openxmlformats.org/officeDocument/2006/relationships/customXml" Target="../ink/ink3.xml"/><Relationship Id="rId24" Type="http://schemas.openxmlformats.org/officeDocument/2006/relationships/image" Target="../media/image13.png"/><Relationship Id="rId32" Type="http://schemas.openxmlformats.org/officeDocument/2006/relationships/image" Target="../media/image15.png"/><Relationship Id="rId5" Type="http://schemas.openxmlformats.org/officeDocument/2006/relationships/image" Target="../media/image4.gif"/><Relationship Id="rId15" Type="http://schemas.openxmlformats.org/officeDocument/2006/relationships/customXml" Target="../ink/ink5.xml"/><Relationship Id="rId23" Type="http://schemas.openxmlformats.org/officeDocument/2006/relationships/customXml" Target="../ink/ink10.xml"/><Relationship Id="rId28" Type="http://schemas.openxmlformats.org/officeDocument/2006/relationships/customXml" Target="../ink/ink13.xml"/><Relationship Id="rId36" Type="http://schemas.openxmlformats.org/officeDocument/2006/relationships/customXml" Target="../ink/ink20.xml"/><Relationship Id="rId10" Type="http://schemas.openxmlformats.org/officeDocument/2006/relationships/image" Target="../media/image7.png"/><Relationship Id="rId19" Type="http://schemas.openxmlformats.org/officeDocument/2006/relationships/customXml" Target="../ink/ink7.xml"/><Relationship Id="rId31" Type="http://schemas.openxmlformats.org/officeDocument/2006/relationships/customXml" Target="../ink/ink16.xml"/><Relationship Id="rId4" Type="http://schemas.openxmlformats.org/officeDocument/2006/relationships/image" Target="../media/image3.gif"/><Relationship Id="rId9" Type="http://schemas.openxmlformats.org/officeDocument/2006/relationships/customXml" Target="../ink/ink2.xml"/><Relationship Id="rId14" Type="http://schemas.openxmlformats.org/officeDocument/2006/relationships/image" Target="../media/image9.png"/><Relationship Id="rId22" Type="http://schemas.openxmlformats.org/officeDocument/2006/relationships/customXml" Target="../ink/ink9.xml"/><Relationship Id="rId27" Type="http://schemas.openxmlformats.org/officeDocument/2006/relationships/customXml" Target="../ink/ink12.xml"/><Relationship Id="rId30" Type="http://schemas.openxmlformats.org/officeDocument/2006/relationships/customXml" Target="../ink/ink15.xml"/><Relationship Id="rId35" Type="http://schemas.openxmlformats.org/officeDocument/2006/relationships/customXml" Target="../ink/ink19.xml"/><Relationship Id="rId8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4.xml"/><Relationship Id="rId18" Type="http://schemas.openxmlformats.org/officeDocument/2006/relationships/customXml" Target="../ink/ink27.xml"/><Relationship Id="rId26" Type="http://schemas.openxmlformats.org/officeDocument/2006/relationships/customXml" Target="../ink/ink34.xml"/><Relationship Id="rId3" Type="http://schemas.openxmlformats.org/officeDocument/2006/relationships/image" Target="../media/image16.gif"/><Relationship Id="rId21" Type="http://schemas.openxmlformats.org/officeDocument/2006/relationships/customXml" Target="../ink/ink29.xml"/><Relationship Id="rId34" Type="http://schemas.openxmlformats.org/officeDocument/2006/relationships/customXml" Target="../ink/ink39.xml"/><Relationship Id="rId7" Type="http://schemas.openxmlformats.org/officeDocument/2006/relationships/customXml" Target="../ink/ink21.xml"/><Relationship Id="rId12" Type="http://schemas.openxmlformats.org/officeDocument/2006/relationships/image" Target="../media/image22.png"/><Relationship Id="rId17" Type="http://schemas.openxmlformats.org/officeDocument/2006/relationships/customXml" Target="../ink/ink26.xml"/><Relationship Id="rId25" Type="http://schemas.openxmlformats.org/officeDocument/2006/relationships/customXml" Target="../ink/ink33.xml"/><Relationship Id="rId33" Type="http://schemas.openxmlformats.org/officeDocument/2006/relationships/customXml" Target="../ink/ink38.xml"/><Relationship Id="rId2" Type="http://schemas.openxmlformats.org/officeDocument/2006/relationships/audio" Target="../media/audio2.wav"/><Relationship Id="rId16" Type="http://schemas.openxmlformats.org/officeDocument/2006/relationships/image" Target="../media/image6.png"/><Relationship Id="rId20" Type="http://schemas.openxmlformats.org/officeDocument/2006/relationships/image" Target="../media/image24.png"/><Relationship Id="rId29" Type="http://schemas.openxmlformats.org/officeDocument/2006/relationships/customXml" Target="../ink/ink3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gif"/><Relationship Id="rId11" Type="http://schemas.openxmlformats.org/officeDocument/2006/relationships/customXml" Target="../ink/ink23.xml"/><Relationship Id="rId24" Type="http://schemas.openxmlformats.org/officeDocument/2006/relationships/customXml" Target="../ink/ink32.xml"/><Relationship Id="rId32" Type="http://schemas.openxmlformats.org/officeDocument/2006/relationships/image" Target="../media/image27.png"/><Relationship Id="rId5" Type="http://schemas.openxmlformats.org/officeDocument/2006/relationships/image" Target="../media/image18.gif"/><Relationship Id="rId15" Type="http://schemas.openxmlformats.org/officeDocument/2006/relationships/customXml" Target="../ink/ink25.xml"/><Relationship Id="rId23" Type="http://schemas.openxmlformats.org/officeDocument/2006/relationships/customXml" Target="../ink/ink31.xml"/><Relationship Id="rId28" Type="http://schemas.openxmlformats.org/officeDocument/2006/relationships/image" Target="../media/image25.png"/><Relationship Id="rId10" Type="http://schemas.openxmlformats.org/officeDocument/2006/relationships/image" Target="../media/image21.png"/><Relationship Id="rId19" Type="http://schemas.openxmlformats.org/officeDocument/2006/relationships/customXml" Target="../ink/ink28.xml"/><Relationship Id="rId31" Type="http://schemas.openxmlformats.org/officeDocument/2006/relationships/customXml" Target="../ink/ink37.xml"/><Relationship Id="rId4" Type="http://schemas.openxmlformats.org/officeDocument/2006/relationships/image" Target="../media/image17.gif"/><Relationship Id="rId9" Type="http://schemas.openxmlformats.org/officeDocument/2006/relationships/customXml" Target="../ink/ink22.xml"/><Relationship Id="rId14" Type="http://schemas.openxmlformats.org/officeDocument/2006/relationships/image" Target="../media/image23.png"/><Relationship Id="rId22" Type="http://schemas.openxmlformats.org/officeDocument/2006/relationships/customXml" Target="../ink/ink30.xml"/><Relationship Id="rId27" Type="http://schemas.openxmlformats.org/officeDocument/2006/relationships/customXml" Target="../ink/ink35.xml"/><Relationship Id="rId30" Type="http://schemas.openxmlformats.org/officeDocument/2006/relationships/image" Target="../media/image26.png"/><Relationship Id="rId35" Type="http://schemas.openxmlformats.org/officeDocument/2006/relationships/image" Target="../media/image28.png"/><Relationship Id="rId8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0"/>
            <a:ext cx="8215370" cy="928671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955B13"/>
                </a:solidFill>
              </a:rPr>
              <a:t>Β’ Τάξη Πρόγραμμα Εκγύμνασης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142984"/>
            <a:ext cx="9144000" cy="3571900"/>
          </a:xfrm>
        </p:spPr>
        <p:txBody>
          <a:bodyPr>
            <a:normAutofit/>
          </a:bodyPr>
          <a:lstStyle/>
          <a:p>
            <a:pPr algn="l"/>
            <a:r>
              <a:rPr lang="el-GR" sz="2400" dirty="0">
                <a:solidFill>
                  <a:srgbClr val="DC9B0A"/>
                </a:solidFill>
              </a:rPr>
              <a:t>Παιδιά αυτό είναι το πρόγραμμα της 7</a:t>
            </a:r>
            <a:r>
              <a:rPr lang="el-GR" sz="2400" baseline="30000" dirty="0">
                <a:solidFill>
                  <a:srgbClr val="DC9B0A"/>
                </a:solidFill>
              </a:rPr>
              <a:t>ης</a:t>
            </a:r>
            <a:r>
              <a:rPr lang="el-GR" sz="2400" dirty="0">
                <a:solidFill>
                  <a:srgbClr val="DC9B0A"/>
                </a:solidFill>
              </a:rPr>
              <a:t> εβδομάδας. Θα χρειαστείτε μόνο έναν μικρό χώρο και ένα στρωματάκι ή ένα χαλί. Καλό θα ήταν να υπάρχει και η επιτήρηση των γονιών σας και να μην έχετε φάει πριν κάνετε το πρόγραμμα. Αν κουραστείτε κατά την διάρκεια του προγράμματος ή σας δυσκολεύει κάποια άσκηση να σταματήσετε. Μπορείτε να επαναλάβετε το πρόγραμμα 2-3 φορές την εβδομάδα . Να θυμάστε να πίνετε πολύ νερό και να τρέφεστε σωστά. Για να δείτε τις ασκήσεις σε κίνηση επιλέξτε «προβολή παρουσίασης».</a:t>
            </a:r>
          </a:p>
        </p:txBody>
      </p:sp>
      <p:pic>
        <p:nvPicPr>
          <p:cNvPr id="5" name="Εικόνα 4" descr="Εικόνα που περιέχει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E33E49FE-5B75-44F9-8B18-19EF5051D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121696"/>
            <a:ext cx="3408040" cy="27363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Tm="10000">
        <p15:prstTrans prst="prestige"/>
        <p:sndAc>
          <p:stSnd>
            <p:snd r:embed="rId2" name="drumroll.wav"/>
          </p:stSnd>
        </p:sndAc>
      </p:transition>
    </mc:Choice>
    <mc:Fallback>
      <p:transition spd="slow" advTm="10000">
        <p:fade/>
        <p:sndAc>
          <p:stSnd>
            <p:snd r:embed="rId2" name="drumroll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88640"/>
            <a:ext cx="6876256" cy="7383716"/>
          </a:xfrm>
        </p:spPr>
        <p:txBody>
          <a:bodyPr>
            <a:normAutofit/>
          </a:bodyPr>
          <a:lstStyle/>
          <a:p>
            <a:r>
              <a:rPr lang="el-GR" sz="2400" dirty="0">
                <a:solidFill>
                  <a:srgbClr val="DC9B0A"/>
                </a:solidFill>
              </a:rPr>
              <a:t>Περπατάμε επί τόπου. Μετράμε μέχρι το 30</a:t>
            </a:r>
          </a:p>
          <a:p>
            <a:endParaRPr lang="el-GR" sz="2400" dirty="0">
              <a:solidFill>
                <a:srgbClr val="DC9B0A"/>
              </a:solidFill>
            </a:endParaRPr>
          </a:p>
          <a:p>
            <a:endParaRPr lang="en-US" sz="2400" dirty="0">
              <a:solidFill>
                <a:srgbClr val="DC9B0A"/>
              </a:solidFill>
            </a:endParaRPr>
          </a:p>
          <a:p>
            <a:endParaRPr lang="el-GR" sz="2400" dirty="0">
              <a:solidFill>
                <a:srgbClr val="DC9B0A"/>
              </a:solidFill>
            </a:endParaRPr>
          </a:p>
          <a:p>
            <a:r>
              <a:rPr lang="el-GR" sz="2400" dirty="0">
                <a:solidFill>
                  <a:srgbClr val="DC9B0A"/>
                </a:solidFill>
              </a:rPr>
              <a:t>Τρέχουμε με τα πόδια πίσω. Μετράμε μέχρι το 30</a:t>
            </a:r>
          </a:p>
          <a:p>
            <a:endParaRPr lang="el-GR" sz="2400" dirty="0">
              <a:solidFill>
                <a:srgbClr val="DC9B0A"/>
              </a:solidFill>
            </a:endParaRPr>
          </a:p>
          <a:p>
            <a:endParaRPr lang="el-GR" sz="2400" dirty="0">
              <a:solidFill>
                <a:srgbClr val="DC9B0A"/>
              </a:solidFill>
            </a:endParaRPr>
          </a:p>
          <a:p>
            <a:endParaRPr lang="el-GR" sz="2400" dirty="0">
              <a:solidFill>
                <a:srgbClr val="DC9B0A"/>
              </a:solidFill>
            </a:endParaRPr>
          </a:p>
          <a:p>
            <a:r>
              <a:rPr lang="el-GR" sz="2400" dirty="0">
                <a:solidFill>
                  <a:srgbClr val="DC9B0A"/>
                </a:solidFill>
              </a:rPr>
              <a:t>Τεντώνουμε τα χέρια μας και κάνουμε μικρά κυκλάκια με τα χέρια μας. Κάνουμε 15 κυκλάκια μπροστά και 15 κυκλάκια πίσω.</a:t>
            </a:r>
          </a:p>
          <a:p>
            <a:endParaRPr lang="el-GR" sz="2400" dirty="0">
              <a:solidFill>
                <a:srgbClr val="DC9B0A"/>
              </a:solidFill>
            </a:endParaRPr>
          </a:p>
          <a:p>
            <a:endParaRPr lang="el-GR" sz="2400" dirty="0">
              <a:solidFill>
                <a:srgbClr val="DC9B0A"/>
              </a:solidFill>
            </a:endParaRPr>
          </a:p>
          <a:p>
            <a:endParaRPr lang="el-GR" sz="2400" dirty="0">
              <a:solidFill>
                <a:srgbClr val="DC9B0A"/>
              </a:solidFill>
            </a:endParaRPr>
          </a:p>
          <a:p>
            <a:r>
              <a:rPr lang="el-GR" sz="2400" dirty="0">
                <a:solidFill>
                  <a:srgbClr val="DC9B0A"/>
                </a:solidFill>
              </a:rPr>
              <a:t>Κάνουμε μικρά </a:t>
            </a:r>
            <a:r>
              <a:rPr lang="el-GR" sz="2400" dirty="0" err="1">
                <a:solidFill>
                  <a:srgbClr val="DC9B0A"/>
                </a:solidFill>
              </a:rPr>
              <a:t>αλματάκια</a:t>
            </a:r>
            <a:r>
              <a:rPr lang="el-GR" sz="2400" dirty="0">
                <a:solidFill>
                  <a:srgbClr val="DC9B0A"/>
                </a:solidFill>
              </a:rPr>
              <a:t>. Μετράμε μέχρι το 20</a:t>
            </a:r>
          </a:p>
          <a:p>
            <a:endParaRPr lang="el-GR" sz="2400" dirty="0"/>
          </a:p>
          <a:p>
            <a:pPr>
              <a:buNone/>
            </a:pPr>
            <a:endParaRPr lang="el-GR" sz="2400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B886390B-19DF-40E8-9C05-2918E92D8E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0235" y="4928269"/>
            <a:ext cx="2383765" cy="1787824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840CFD06-1521-4DE2-84E7-F331D464A81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4287" y="3239613"/>
            <a:ext cx="2219713" cy="1664785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3B1C29EF-83C8-4F99-AF5B-616B5BB40D2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84612" y="1528771"/>
            <a:ext cx="2459388" cy="1787823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id="{DC778D03-16C9-454C-9EB3-2914E400957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52463" y="16773"/>
            <a:ext cx="2383764" cy="1688148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1" name="Γραφή 10">
                <a:extLst>
                  <a:ext uri="{FF2B5EF4-FFF2-40B4-BE49-F238E27FC236}">
                    <a16:creationId xmlns:a16="http://schemas.microsoft.com/office/drawing/2014/main" id="{F3B3EF0C-EBB5-469C-BCE2-BA704DB7BCBD}"/>
                  </a:ext>
                </a:extLst>
              </p14:cNvPr>
              <p14:cNvContentPartPr/>
              <p14:nvPr/>
            </p14:nvContentPartPr>
            <p14:xfrm>
              <a:off x="-1207043" y="5683732"/>
              <a:ext cx="360" cy="360"/>
            </p14:xfrm>
          </p:contentPart>
        </mc:Choice>
        <mc:Fallback>
          <p:pic>
            <p:nvPicPr>
              <p:cNvPr id="11" name="Γραφή 10">
                <a:extLst>
                  <a:ext uri="{FF2B5EF4-FFF2-40B4-BE49-F238E27FC236}">
                    <a16:creationId xmlns:a16="http://schemas.microsoft.com/office/drawing/2014/main" id="{F3B3EF0C-EBB5-469C-BCE2-BA704DB7BCB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-1242683" y="5648092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2" name="Γραφή 11">
                <a:extLst>
                  <a:ext uri="{FF2B5EF4-FFF2-40B4-BE49-F238E27FC236}">
                    <a16:creationId xmlns:a16="http://schemas.microsoft.com/office/drawing/2014/main" id="{ED94334F-207C-49B0-8F08-764B6EFF28BB}"/>
                  </a:ext>
                </a:extLst>
              </p14:cNvPr>
              <p14:cNvContentPartPr/>
              <p14:nvPr/>
            </p14:nvContentPartPr>
            <p14:xfrm>
              <a:off x="6418117" y="1290652"/>
              <a:ext cx="859320" cy="486720"/>
            </p14:xfrm>
          </p:contentPart>
        </mc:Choice>
        <mc:Fallback>
          <p:pic>
            <p:nvPicPr>
              <p:cNvPr id="12" name="Γραφή 11">
                <a:extLst>
                  <a:ext uri="{FF2B5EF4-FFF2-40B4-BE49-F238E27FC236}">
                    <a16:creationId xmlns:a16="http://schemas.microsoft.com/office/drawing/2014/main" id="{ED94334F-207C-49B0-8F08-764B6EFF28BB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382477" y="1255012"/>
                <a:ext cx="930960" cy="55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3" name="Γραφή 12">
                <a:extLst>
                  <a:ext uri="{FF2B5EF4-FFF2-40B4-BE49-F238E27FC236}">
                    <a16:creationId xmlns:a16="http://schemas.microsoft.com/office/drawing/2014/main" id="{E550DF71-1385-44E9-AC6A-461EFF5AF984}"/>
                  </a:ext>
                </a:extLst>
              </p14:cNvPr>
              <p14:cNvContentPartPr/>
              <p14:nvPr/>
            </p14:nvContentPartPr>
            <p14:xfrm>
              <a:off x="6657877" y="2954572"/>
              <a:ext cx="604440" cy="420120"/>
            </p14:xfrm>
          </p:contentPart>
        </mc:Choice>
        <mc:Fallback>
          <p:pic>
            <p:nvPicPr>
              <p:cNvPr id="13" name="Γραφή 12">
                <a:extLst>
                  <a:ext uri="{FF2B5EF4-FFF2-40B4-BE49-F238E27FC236}">
                    <a16:creationId xmlns:a16="http://schemas.microsoft.com/office/drawing/2014/main" id="{E550DF71-1385-44E9-AC6A-461EFF5AF984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621877" y="2918572"/>
                <a:ext cx="676080" cy="49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4" name="Γραφή 13">
                <a:extLst>
                  <a:ext uri="{FF2B5EF4-FFF2-40B4-BE49-F238E27FC236}">
                    <a16:creationId xmlns:a16="http://schemas.microsoft.com/office/drawing/2014/main" id="{616201BB-DCCB-4853-B16B-8A769D00E4E2}"/>
                  </a:ext>
                </a:extLst>
              </p14:cNvPr>
              <p14:cNvContentPartPr/>
              <p14:nvPr/>
            </p14:nvContentPartPr>
            <p14:xfrm>
              <a:off x="8661997" y="4432012"/>
              <a:ext cx="459360" cy="569160"/>
            </p14:xfrm>
          </p:contentPart>
        </mc:Choice>
        <mc:Fallback>
          <p:pic>
            <p:nvPicPr>
              <p:cNvPr id="14" name="Γραφή 13">
                <a:extLst>
                  <a:ext uri="{FF2B5EF4-FFF2-40B4-BE49-F238E27FC236}">
                    <a16:creationId xmlns:a16="http://schemas.microsoft.com/office/drawing/2014/main" id="{616201BB-DCCB-4853-B16B-8A769D00E4E2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625997" y="4396372"/>
                <a:ext cx="531000" cy="640800"/>
              </a:xfrm>
              <a:prstGeom prst="rect">
                <a:avLst/>
              </a:prstGeom>
            </p:spPr>
          </p:pic>
        </mc:Fallback>
      </mc:AlternateContent>
      <p:grpSp>
        <p:nvGrpSpPr>
          <p:cNvPr id="32" name="Ομάδα 31">
            <a:extLst>
              <a:ext uri="{FF2B5EF4-FFF2-40B4-BE49-F238E27FC236}">
                <a16:creationId xmlns:a16="http://schemas.microsoft.com/office/drawing/2014/main" id="{03840816-4B2A-46EC-8343-A0C9415358A6}"/>
              </a:ext>
            </a:extLst>
          </p:cNvPr>
          <p:cNvGrpSpPr/>
          <p:nvPr/>
        </p:nvGrpSpPr>
        <p:grpSpPr>
          <a:xfrm>
            <a:off x="8627077" y="5759692"/>
            <a:ext cx="511200" cy="934560"/>
            <a:chOff x="8627077" y="5759692"/>
            <a:chExt cx="511200" cy="934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5" name="Γραφή 14">
                  <a:extLst>
                    <a:ext uri="{FF2B5EF4-FFF2-40B4-BE49-F238E27FC236}">
                      <a16:creationId xmlns:a16="http://schemas.microsoft.com/office/drawing/2014/main" id="{BF3BC850-483F-4E3A-8D78-336671006055}"/>
                    </a:ext>
                  </a:extLst>
                </p14:cNvPr>
                <p14:cNvContentPartPr/>
                <p14:nvPr/>
              </p14:nvContentPartPr>
              <p14:xfrm>
                <a:off x="8627077" y="5759692"/>
                <a:ext cx="366840" cy="934560"/>
              </p14:xfrm>
            </p:contentPart>
          </mc:Choice>
          <mc:Fallback>
            <p:pic>
              <p:nvPicPr>
                <p:cNvPr id="15" name="Γραφή 14">
                  <a:extLst>
                    <a:ext uri="{FF2B5EF4-FFF2-40B4-BE49-F238E27FC236}">
                      <a16:creationId xmlns:a16="http://schemas.microsoft.com/office/drawing/2014/main" id="{BF3BC850-483F-4E3A-8D78-336671006055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591437" y="5723692"/>
                  <a:ext cx="438480" cy="100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6" name="Γραφή 15">
                  <a:extLst>
                    <a:ext uri="{FF2B5EF4-FFF2-40B4-BE49-F238E27FC236}">
                      <a16:creationId xmlns:a16="http://schemas.microsoft.com/office/drawing/2014/main" id="{E761CEA4-2CCF-4F4B-93F9-E0CD9CF817F9}"/>
                    </a:ext>
                  </a:extLst>
                </p14:cNvPr>
                <p14:cNvContentPartPr/>
                <p14:nvPr/>
              </p14:nvContentPartPr>
              <p14:xfrm>
                <a:off x="8860357" y="6542692"/>
                <a:ext cx="158040" cy="79560"/>
              </p14:xfrm>
            </p:contentPart>
          </mc:Choice>
          <mc:Fallback>
            <p:pic>
              <p:nvPicPr>
                <p:cNvPr id="16" name="Γραφή 15">
                  <a:extLst>
                    <a:ext uri="{FF2B5EF4-FFF2-40B4-BE49-F238E27FC236}">
                      <a16:creationId xmlns:a16="http://schemas.microsoft.com/office/drawing/2014/main" id="{E761CEA4-2CCF-4F4B-93F9-E0CD9CF817F9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8824357" y="6507052"/>
                  <a:ext cx="229680" cy="15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7" name="Γραφή 16">
                  <a:extLst>
                    <a:ext uri="{FF2B5EF4-FFF2-40B4-BE49-F238E27FC236}">
                      <a16:creationId xmlns:a16="http://schemas.microsoft.com/office/drawing/2014/main" id="{3F50383B-8102-4C19-9ED8-110253CADD0B}"/>
                    </a:ext>
                  </a:extLst>
                </p14:cNvPr>
                <p14:cNvContentPartPr/>
                <p14:nvPr/>
              </p14:nvContentPartPr>
              <p14:xfrm>
                <a:off x="9087157" y="6607852"/>
                <a:ext cx="360" cy="360"/>
              </p14:xfrm>
            </p:contentPart>
          </mc:Choice>
          <mc:Fallback>
            <p:pic>
              <p:nvPicPr>
                <p:cNvPr id="17" name="Γραφή 16">
                  <a:extLst>
                    <a:ext uri="{FF2B5EF4-FFF2-40B4-BE49-F238E27FC236}">
                      <a16:creationId xmlns:a16="http://schemas.microsoft.com/office/drawing/2014/main" id="{3F50383B-8102-4C19-9ED8-110253CADD0B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9051157" y="6572212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8" name="Γραφή 17">
                  <a:extLst>
                    <a:ext uri="{FF2B5EF4-FFF2-40B4-BE49-F238E27FC236}">
                      <a16:creationId xmlns:a16="http://schemas.microsoft.com/office/drawing/2014/main" id="{BD2510D3-528C-4B87-9525-ED96651B4150}"/>
                    </a:ext>
                  </a:extLst>
                </p14:cNvPr>
                <p14:cNvContentPartPr/>
                <p14:nvPr/>
              </p14:nvContentPartPr>
              <p14:xfrm>
                <a:off x="9068437" y="6626572"/>
                <a:ext cx="360" cy="17280"/>
              </p14:xfrm>
            </p:contentPart>
          </mc:Choice>
          <mc:Fallback>
            <p:pic>
              <p:nvPicPr>
                <p:cNvPr id="18" name="Γραφή 17">
                  <a:extLst>
                    <a:ext uri="{FF2B5EF4-FFF2-40B4-BE49-F238E27FC236}">
                      <a16:creationId xmlns:a16="http://schemas.microsoft.com/office/drawing/2014/main" id="{BD2510D3-528C-4B87-9525-ED96651B4150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9032437" y="6590932"/>
                  <a:ext cx="72000" cy="8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9" name="Γραφή 18">
                  <a:extLst>
                    <a:ext uri="{FF2B5EF4-FFF2-40B4-BE49-F238E27FC236}">
                      <a16:creationId xmlns:a16="http://schemas.microsoft.com/office/drawing/2014/main" id="{49D4FA8F-6E5E-49A8-8D12-06C965BC68A3}"/>
                    </a:ext>
                  </a:extLst>
                </p14:cNvPr>
                <p14:cNvContentPartPr/>
                <p14:nvPr/>
              </p14:nvContentPartPr>
              <p14:xfrm>
                <a:off x="9087157" y="6626572"/>
                <a:ext cx="360" cy="360"/>
              </p14:xfrm>
            </p:contentPart>
          </mc:Choice>
          <mc:Fallback>
            <p:pic>
              <p:nvPicPr>
                <p:cNvPr id="19" name="Γραφή 18">
                  <a:extLst>
                    <a:ext uri="{FF2B5EF4-FFF2-40B4-BE49-F238E27FC236}">
                      <a16:creationId xmlns:a16="http://schemas.microsoft.com/office/drawing/2014/main" id="{49D4FA8F-6E5E-49A8-8D12-06C965BC68A3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9051157" y="6590932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21" name="Γραφή 20">
                  <a:extLst>
                    <a:ext uri="{FF2B5EF4-FFF2-40B4-BE49-F238E27FC236}">
                      <a16:creationId xmlns:a16="http://schemas.microsoft.com/office/drawing/2014/main" id="{0EC170AC-8A3C-421C-A189-EC4B8D2BFCA5}"/>
                    </a:ext>
                  </a:extLst>
                </p14:cNvPr>
                <p14:cNvContentPartPr/>
                <p14:nvPr/>
              </p14:nvContentPartPr>
              <p14:xfrm>
                <a:off x="9134317" y="6588772"/>
                <a:ext cx="360" cy="360"/>
              </p14:xfrm>
            </p:contentPart>
          </mc:Choice>
          <mc:Fallback>
            <p:pic>
              <p:nvPicPr>
                <p:cNvPr id="21" name="Γραφή 20">
                  <a:extLst>
                    <a:ext uri="{FF2B5EF4-FFF2-40B4-BE49-F238E27FC236}">
                      <a16:creationId xmlns:a16="http://schemas.microsoft.com/office/drawing/2014/main" id="{0EC170AC-8A3C-421C-A189-EC4B8D2BFCA5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9125317" y="658013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2" name="Γραφή 21">
                  <a:extLst>
                    <a:ext uri="{FF2B5EF4-FFF2-40B4-BE49-F238E27FC236}">
                      <a16:creationId xmlns:a16="http://schemas.microsoft.com/office/drawing/2014/main" id="{136A9E79-436D-4FD8-9CCA-32D9443D602A}"/>
                    </a:ext>
                  </a:extLst>
                </p14:cNvPr>
                <p14:cNvContentPartPr/>
                <p14:nvPr/>
              </p14:nvContentPartPr>
              <p14:xfrm>
                <a:off x="9115597" y="6588772"/>
                <a:ext cx="360" cy="49320"/>
              </p14:xfrm>
            </p:contentPart>
          </mc:Choice>
          <mc:Fallback>
            <p:pic>
              <p:nvPicPr>
                <p:cNvPr id="22" name="Γραφή 21">
                  <a:extLst>
                    <a:ext uri="{FF2B5EF4-FFF2-40B4-BE49-F238E27FC236}">
                      <a16:creationId xmlns:a16="http://schemas.microsoft.com/office/drawing/2014/main" id="{136A9E79-436D-4FD8-9CCA-32D9443D602A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9106597" y="6580132"/>
                  <a:ext cx="18000" cy="6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3" name="Γραφή 22">
                  <a:extLst>
                    <a:ext uri="{FF2B5EF4-FFF2-40B4-BE49-F238E27FC236}">
                      <a16:creationId xmlns:a16="http://schemas.microsoft.com/office/drawing/2014/main" id="{E8D46F01-0FEA-4F2D-B05A-A535CB0928D4}"/>
                    </a:ext>
                  </a:extLst>
                </p14:cNvPr>
                <p14:cNvContentPartPr/>
                <p14:nvPr/>
              </p14:nvContentPartPr>
              <p14:xfrm>
                <a:off x="9115597" y="6607852"/>
                <a:ext cx="360" cy="360"/>
              </p14:xfrm>
            </p:contentPart>
          </mc:Choice>
          <mc:Fallback>
            <p:pic>
              <p:nvPicPr>
                <p:cNvPr id="23" name="Γραφή 22">
                  <a:extLst>
                    <a:ext uri="{FF2B5EF4-FFF2-40B4-BE49-F238E27FC236}">
                      <a16:creationId xmlns:a16="http://schemas.microsoft.com/office/drawing/2014/main" id="{E8D46F01-0FEA-4F2D-B05A-A535CB0928D4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9106597" y="659921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4" name="Γραφή 23">
                  <a:extLst>
                    <a:ext uri="{FF2B5EF4-FFF2-40B4-BE49-F238E27FC236}">
                      <a16:creationId xmlns:a16="http://schemas.microsoft.com/office/drawing/2014/main" id="{331876FC-F73D-4E2E-A21D-206383E486F9}"/>
                    </a:ext>
                  </a:extLst>
                </p14:cNvPr>
                <p14:cNvContentPartPr/>
                <p14:nvPr/>
              </p14:nvContentPartPr>
              <p14:xfrm>
                <a:off x="9134317" y="6607852"/>
                <a:ext cx="3960" cy="360"/>
              </p14:xfrm>
            </p:contentPart>
          </mc:Choice>
          <mc:Fallback>
            <p:pic>
              <p:nvPicPr>
                <p:cNvPr id="24" name="Γραφή 23">
                  <a:extLst>
                    <a:ext uri="{FF2B5EF4-FFF2-40B4-BE49-F238E27FC236}">
                      <a16:creationId xmlns:a16="http://schemas.microsoft.com/office/drawing/2014/main" id="{331876FC-F73D-4E2E-A21D-206383E486F9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9125317" y="6599212"/>
                  <a:ext cx="216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5" name="Γραφή 24">
                  <a:extLst>
                    <a:ext uri="{FF2B5EF4-FFF2-40B4-BE49-F238E27FC236}">
                      <a16:creationId xmlns:a16="http://schemas.microsoft.com/office/drawing/2014/main" id="{8BA09CC8-1611-4D5A-B618-F1E19CCD4389}"/>
                    </a:ext>
                  </a:extLst>
                </p14:cNvPr>
                <p14:cNvContentPartPr/>
                <p14:nvPr/>
              </p14:nvContentPartPr>
              <p14:xfrm>
                <a:off x="9105877" y="6617212"/>
                <a:ext cx="360" cy="360"/>
              </p14:xfrm>
            </p:contentPart>
          </mc:Choice>
          <mc:Fallback>
            <p:pic>
              <p:nvPicPr>
                <p:cNvPr id="25" name="Γραφή 24">
                  <a:extLst>
                    <a:ext uri="{FF2B5EF4-FFF2-40B4-BE49-F238E27FC236}">
                      <a16:creationId xmlns:a16="http://schemas.microsoft.com/office/drawing/2014/main" id="{8BA09CC8-1611-4D5A-B618-F1E19CCD4389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9096877" y="660857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6" name="Γραφή 25">
                  <a:extLst>
                    <a:ext uri="{FF2B5EF4-FFF2-40B4-BE49-F238E27FC236}">
                      <a16:creationId xmlns:a16="http://schemas.microsoft.com/office/drawing/2014/main" id="{23372E77-A020-4516-8DD9-697DA3BBEF4B}"/>
                    </a:ext>
                  </a:extLst>
                </p14:cNvPr>
                <p14:cNvContentPartPr/>
                <p14:nvPr/>
              </p14:nvContentPartPr>
              <p14:xfrm>
                <a:off x="9124957" y="6617212"/>
                <a:ext cx="360" cy="360"/>
              </p14:xfrm>
            </p:contentPart>
          </mc:Choice>
          <mc:Fallback>
            <p:pic>
              <p:nvPicPr>
                <p:cNvPr id="26" name="Γραφή 25">
                  <a:extLst>
                    <a:ext uri="{FF2B5EF4-FFF2-40B4-BE49-F238E27FC236}">
                      <a16:creationId xmlns:a16="http://schemas.microsoft.com/office/drawing/2014/main" id="{23372E77-A020-4516-8DD9-697DA3BBEF4B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9115957" y="660857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7" name="Γραφή 26">
                  <a:extLst>
                    <a:ext uri="{FF2B5EF4-FFF2-40B4-BE49-F238E27FC236}">
                      <a16:creationId xmlns:a16="http://schemas.microsoft.com/office/drawing/2014/main" id="{FA7DB3FE-F290-41C1-A606-A2A011CEF470}"/>
                    </a:ext>
                  </a:extLst>
                </p14:cNvPr>
                <p14:cNvContentPartPr/>
                <p14:nvPr/>
              </p14:nvContentPartPr>
              <p14:xfrm>
                <a:off x="9124957" y="6617212"/>
                <a:ext cx="360" cy="17280"/>
              </p14:xfrm>
            </p:contentPart>
          </mc:Choice>
          <mc:Fallback>
            <p:pic>
              <p:nvPicPr>
                <p:cNvPr id="27" name="Γραφή 26">
                  <a:extLst>
                    <a:ext uri="{FF2B5EF4-FFF2-40B4-BE49-F238E27FC236}">
                      <a16:creationId xmlns:a16="http://schemas.microsoft.com/office/drawing/2014/main" id="{FA7DB3FE-F290-41C1-A606-A2A011CEF470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9115957" y="6608572"/>
                  <a:ext cx="1800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8" name="Γραφή 27">
                  <a:extLst>
                    <a:ext uri="{FF2B5EF4-FFF2-40B4-BE49-F238E27FC236}">
                      <a16:creationId xmlns:a16="http://schemas.microsoft.com/office/drawing/2014/main" id="{C3B1C41B-3CA5-4DE5-983E-BD01BE1FE09E}"/>
                    </a:ext>
                  </a:extLst>
                </p14:cNvPr>
                <p14:cNvContentPartPr/>
                <p14:nvPr/>
              </p14:nvContentPartPr>
              <p14:xfrm>
                <a:off x="9124957" y="6626572"/>
                <a:ext cx="360" cy="360"/>
              </p14:xfrm>
            </p:contentPart>
          </mc:Choice>
          <mc:Fallback>
            <p:pic>
              <p:nvPicPr>
                <p:cNvPr id="28" name="Γραφή 27">
                  <a:extLst>
                    <a:ext uri="{FF2B5EF4-FFF2-40B4-BE49-F238E27FC236}">
                      <a16:creationId xmlns:a16="http://schemas.microsoft.com/office/drawing/2014/main" id="{C3B1C41B-3CA5-4DE5-983E-BD01BE1FE09E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9115957" y="661793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9" name="Γραφή 28">
                  <a:extLst>
                    <a:ext uri="{FF2B5EF4-FFF2-40B4-BE49-F238E27FC236}">
                      <a16:creationId xmlns:a16="http://schemas.microsoft.com/office/drawing/2014/main" id="{05306ECA-4176-4675-8776-B35346FD2533}"/>
                    </a:ext>
                  </a:extLst>
                </p14:cNvPr>
                <p14:cNvContentPartPr/>
                <p14:nvPr/>
              </p14:nvContentPartPr>
              <p14:xfrm>
                <a:off x="9124957" y="6626572"/>
                <a:ext cx="360" cy="360"/>
              </p14:xfrm>
            </p:contentPart>
          </mc:Choice>
          <mc:Fallback>
            <p:pic>
              <p:nvPicPr>
                <p:cNvPr id="29" name="Γραφή 28">
                  <a:extLst>
                    <a:ext uri="{FF2B5EF4-FFF2-40B4-BE49-F238E27FC236}">
                      <a16:creationId xmlns:a16="http://schemas.microsoft.com/office/drawing/2014/main" id="{05306ECA-4176-4675-8776-B35346FD2533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9115957" y="661793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30" name="Γραφή 29">
                  <a:extLst>
                    <a:ext uri="{FF2B5EF4-FFF2-40B4-BE49-F238E27FC236}">
                      <a16:creationId xmlns:a16="http://schemas.microsoft.com/office/drawing/2014/main" id="{81A4C64B-F82B-4769-81B2-B6EE222A06C3}"/>
                    </a:ext>
                  </a:extLst>
                </p14:cNvPr>
                <p14:cNvContentPartPr/>
                <p14:nvPr/>
              </p14:nvContentPartPr>
              <p14:xfrm>
                <a:off x="9124957" y="6626572"/>
                <a:ext cx="360" cy="360"/>
              </p14:xfrm>
            </p:contentPart>
          </mc:Choice>
          <mc:Fallback>
            <p:pic>
              <p:nvPicPr>
                <p:cNvPr id="30" name="Γραφή 29">
                  <a:extLst>
                    <a:ext uri="{FF2B5EF4-FFF2-40B4-BE49-F238E27FC236}">
                      <a16:creationId xmlns:a16="http://schemas.microsoft.com/office/drawing/2014/main" id="{81A4C64B-F82B-4769-81B2-B6EE222A06C3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9115957" y="661793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31" name="Γραφή 30">
                  <a:extLst>
                    <a:ext uri="{FF2B5EF4-FFF2-40B4-BE49-F238E27FC236}">
                      <a16:creationId xmlns:a16="http://schemas.microsoft.com/office/drawing/2014/main" id="{4836C05F-6256-4E05-9443-35183BEF072B}"/>
                    </a:ext>
                  </a:extLst>
                </p14:cNvPr>
                <p14:cNvContentPartPr/>
                <p14:nvPr/>
              </p14:nvContentPartPr>
              <p14:xfrm>
                <a:off x="9124957" y="6607852"/>
                <a:ext cx="360" cy="360"/>
              </p14:xfrm>
            </p:contentPart>
          </mc:Choice>
          <mc:Fallback>
            <p:pic>
              <p:nvPicPr>
                <p:cNvPr id="31" name="Γραφή 30">
                  <a:extLst>
                    <a:ext uri="{FF2B5EF4-FFF2-40B4-BE49-F238E27FC236}">
                      <a16:creationId xmlns:a16="http://schemas.microsoft.com/office/drawing/2014/main" id="{4836C05F-6256-4E05-9443-35183BEF072B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9115957" y="659921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-9983" y="-315416"/>
            <a:ext cx="6572264" cy="6858000"/>
          </a:xfrm>
        </p:spPr>
        <p:txBody>
          <a:bodyPr/>
          <a:lstStyle/>
          <a:p>
            <a:endParaRPr lang="el-GR" sz="2400" dirty="0"/>
          </a:p>
          <a:p>
            <a:r>
              <a:rPr lang="el-GR" sz="2400" dirty="0">
                <a:solidFill>
                  <a:srgbClr val="DC9B0A"/>
                </a:solidFill>
              </a:rPr>
              <a:t>Σταυρώνουμε τα χέρια μας μπροστά σχηματίζοντας το γράμμα Χ και μετά τα φέρνουμε στο πλάι. Μετράμε μέχρι το 30</a:t>
            </a:r>
          </a:p>
          <a:p>
            <a:endParaRPr lang="el-GR" sz="2400" dirty="0">
              <a:solidFill>
                <a:srgbClr val="DC9B0A"/>
              </a:solidFill>
            </a:endParaRPr>
          </a:p>
          <a:p>
            <a:r>
              <a:rPr lang="el-GR" sz="2400" dirty="0">
                <a:solidFill>
                  <a:srgbClr val="DC9B0A"/>
                </a:solidFill>
              </a:rPr>
              <a:t>Περπατάμε σαν την αρκούδα , δηλαδή με αντίθετο χέρι –πόδι. Μετράμε μέχρι το 20</a:t>
            </a:r>
          </a:p>
          <a:p>
            <a:endParaRPr lang="el-GR" sz="2400" dirty="0">
              <a:solidFill>
                <a:srgbClr val="DC9B0A"/>
              </a:solidFill>
            </a:endParaRPr>
          </a:p>
          <a:p>
            <a:r>
              <a:rPr lang="el-GR" sz="2400" dirty="0">
                <a:solidFill>
                  <a:srgbClr val="DC9B0A"/>
                </a:solidFill>
              </a:rPr>
              <a:t>Ξαπλώνουμε κάτω και λυγίζουμε τα γόνατα . Σηκώνουμε μόνο τους ώμους από το έδαφος .Τα μάτια μας κοιτάνε συνέχεια απέναντι. Μετράμε μέχρι το 10</a:t>
            </a:r>
          </a:p>
          <a:p>
            <a:endParaRPr lang="el-GR" sz="2400" dirty="0">
              <a:solidFill>
                <a:srgbClr val="DC9B0A"/>
              </a:solidFill>
            </a:endParaRPr>
          </a:p>
          <a:p>
            <a:r>
              <a:rPr lang="el-GR" sz="2400" dirty="0">
                <a:solidFill>
                  <a:srgbClr val="DC9B0A"/>
                </a:solidFill>
              </a:rPr>
              <a:t>Ξαπλώνουμε μπρούμυτα και προσπαθούμε να σηκώσουμε το σώμα μας μόνο από την μέση και πάνω. Τα πόδια και η μέση μας παραμένουν  στο έδαφος. Μετράμε μέχρι το 10</a:t>
            </a:r>
          </a:p>
          <a:p>
            <a:endParaRPr lang="el-GR" sz="2400" dirty="0"/>
          </a:p>
          <a:p>
            <a:endParaRPr lang="el-GR" sz="2400" dirty="0"/>
          </a:p>
          <a:p>
            <a:pPr>
              <a:buNone/>
            </a:pPr>
            <a:endParaRPr lang="el-GR" sz="2400" dirty="0"/>
          </a:p>
          <a:p>
            <a:endParaRPr lang="el-GR" sz="2400" dirty="0"/>
          </a:p>
          <a:p>
            <a:endParaRPr lang="el-GR" dirty="0"/>
          </a:p>
          <a:p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9EA37FB2-0F6A-4482-8C50-7CCD6FAD60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470" y="0"/>
            <a:ext cx="2339752" cy="1754814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589B054F-B903-44C6-B256-793D067086B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81" y="4894688"/>
            <a:ext cx="2590934" cy="1943201"/>
          </a:xfrm>
          <a:prstGeom prst="rect">
            <a:avLst/>
          </a:prstGeom>
        </p:spPr>
      </p:pic>
      <p:pic>
        <p:nvPicPr>
          <p:cNvPr id="8" name="Εικόνα 7" descr="Εικόνα που περιέχει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EBC6BA9D-4BA2-4314-8602-3E3C9EA8018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470" y="1825049"/>
            <a:ext cx="2417245" cy="1812934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id="{19EE88C4-A31E-448A-ABF5-5797246AF79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80" y="3196802"/>
            <a:ext cx="2590935" cy="1943201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1" name="Γραφή 10">
                <a:extLst>
                  <a:ext uri="{FF2B5EF4-FFF2-40B4-BE49-F238E27FC236}">
                    <a16:creationId xmlns:a16="http://schemas.microsoft.com/office/drawing/2014/main" id="{D06DD173-7AC4-4952-9C21-419BFAB742C7}"/>
                  </a:ext>
                </a:extLst>
              </p14:cNvPr>
              <p14:cNvContentPartPr/>
              <p14:nvPr/>
            </p14:nvContentPartPr>
            <p14:xfrm>
              <a:off x="8521237" y="1352598"/>
              <a:ext cx="187560" cy="630720"/>
            </p14:xfrm>
          </p:contentPart>
        </mc:Choice>
        <mc:Fallback>
          <p:pic>
            <p:nvPicPr>
              <p:cNvPr id="11" name="Γραφή 10">
                <a:extLst>
                  <a:ext uri="{FF2B5EF4-FFF2-40B4-BE49-F238E27FC236}">
                    <a16:creationId xmlns:a16="http://schemas.microsoft.com/office/drawing/2014/main" id="{D06DD173-7AC4-4952-9C21-419BFAB742C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512597" y="1343958"/>
                <a:ext cx="205200" cy="64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2" name="Γραφή 11">
                <a:extLst>
                  <a:ext uri="{FF2B5EF4-FFF2-40B4-BE49-F238E27FC236}">
                    <a16:creationId xmlns:a16="http://schemas.microsoft.com/office/drawing/2014/main" id="{E3EEE44B-7EC7-489E-BE77-417E18EF91E4}"/>
                  </a:ext>
                </a:extLst>
              </p14:cNvPr>
              <p14:cNvContentPartPr/>
              <p14:nvPr/>
            </p14:nvContentPartPr>
            <p14:xfrm>
              <a:off x="8530957" y="1327398"/>
              <a:ext cx="217080" cy="513720"/>
            </p14:xfrm>
          </p:contentPart>
        </mc:Choice>
        <mc:Fallback>
          <p:pic>
            <p:nvPicPr>
              <p:cNvPr id="12" name="Γραφή 11">
                <a:extLst>
                  <a:ext uri="{FF2B5EF4-FFF2-40B4-BE49-F238E27FC236}">
                    <a16:creationId xmlns:a16="http://schemas.microsoft.com/office/drawing/2014/main" id="{E3EEE44B-7EC7-489E-BE77-417E18EF91E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521957" y="1318398"/>
                <a:ext cx="234720" cy="53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3" name="Γραφή 12">
                <a:extLst>
                  <a:ext uri="{FF2B5EF4-FFF2-40B4-BE49-F238E27FC236}">
                    <a16:creationId xmlns:a16="http://schemas.microsoft.com/office/drawing/2014/main" id="{F0D2B115-AFCE-4A71-9082-6C4EEFC11438}"/>
                  </a:ext>
                </a:extLst>
              </p14:cNvPr>
              <p14:cNvContentPartPr/>
              <p14:nvPr/>
            </p14:nvContentPartPr>
            <p14:xfrm>
              <a:off x="8472277" y="1226598"/>
              <a:ext cx="559440" cy="651240"/>
            </p14:xfrm>
          </p:contentPart>
        </mc:Choice>
        <mc:Fallback>
          <p:pic>
            <p:nvPicPr>
              <p:cNvPr id="13" name="Γραφή 12">
                <a:extLst>
                  <a:ext uri="{FF2B5EF4-FFF2-40B4-BE49-F238E27FC236}">
                    <a16:creationId xmlns:a16="http://schemas.microsoft.com/office/drawing/2014/main" id="{F0D2B115-AFCE-4A71-9082-6C4EEFC11438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436637" y="1190958"/>
                <a:ext cx="631080" cy="72288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Ομάδα 24">
            <a:extLst>
              <a:ext uri="{FF2B5EF4-FFF2-40B4-BE49-F238E27FC236}">
                <a16:creationId xmlns:a16="http://schemas.microsoft.com/office/drawing/2014/main" id="{399E8F5F-39B3-4F5A-B835-A72D6F36CF57}"/>
              </a:ext>
            </a:extLst>
          </p:cNvPr>
          <p:cNvGrpSpPr/>
          <p:nvPr/>
        </p:nvGrpSpPr>
        <p:grpSpPr>
          <a:xfrm>
            <a:off x="8570557" y="4751718"/>
            <a:ext cx="526320" cy="540360"/>
            <a:chOff x="8570557" y="4751718"/>
            <a:chExt cx="526320" cy="540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4" name="Γραφή 13">
                  <a:extLst>
                    <a:ext uri="{FF2B5EF4-FFF2-40B4-BE49-F238E27FC236}">
                      <a16:creationId xmlns:a16="http://schemas.microsoft.com/office/drawing/2014/main" id="{B392B4B8-740E-4B4B-A401-C5AAD96EE666}"/>
                    </a:ext>
                  </a:extLst>
                </p14:cNvPr>
                <p14:cNvContentPartPr/>
                <p14:nvPr/>
              </p14:nvContentPartPr>
              <p14:xfrm>
                <a:off x="8570557" y="4751718"/>
                <a:ext cx="492480" cy="540360"/>
              </p14:xfrm>
            </p:contentPart>
          </mc:Choice>
          <mc:Fallback>
            <p:pic>
              <p:nvPicPr>
                <p:cNvPr id="14" name="Γραφή 13">
                  <a:extLst>
                    <a:ext uri="{FF2B5EF4-FFF2-40B4-BE49-F238E27FC236}">
                      <a16:creationId xmlns:a16="http://schemas.microsoft.com/office/drawing/2014/main" id="{B392B4B8-740E-4B4B-A401-C5AAD96EE666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8534917" y="4715718"/>
                  <a:ext cx="564120" cy="61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5" name="Γραφή 14">
                  <a:extLst>
                    <a:ext uri="{FF2B5EF4-FFF2-40B4-BE49-F238E27FC236}">
                      <a16:creationId xmlns:a16="http://schemas.microsoft.com/office/drawing/2014/main" id="{F8B0F820-FF0A-49F1-8DEA-A4A8B1DB215F}"/>
                    </a:ext>
                  </a:extLst>
                </p14:cNvPr>
                <p14:cNvContentPartPr/>
                <p14:nvPr/>
              </p14:nvContentPartPr>
              <p14:xfrm>
                <a:off x="9030637" y="5005158"/>
                <a:ext cx="360" cy="360"/>
              </p14:xfrm>
            </p:contentPart>
          </mc:Choice>
          <mc:Fallback>
            <p:pic>
              <p:nvPicPr>
                <p:cNvPr id="15" name="Γραφή 14">
                  <a:extLst>
                    <a:ext uri="{FF2B5EF4-FFF2-40B4-BE49-F238E27FC236}">
                      <a16:creationId xmlns:a16="http://schemas.microsoft.com/office/drawing/2014/main" id="{F8B0F820-FF0A-49F1-8DEA-A4A8B1DB215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994637" y="4969518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6" name="Γραφή 15">
                  <a:extLst>
                    <a:ext uri="{FF2B5EF4-FFF2-40B4-BE49-F238E27FC236}">
                      <a16:creationId xmlns:a16="http://schemas.microsoft.com/office/drawing/2014/main" id="{278F4FFE-3AE8-4670-86A4-6A8F7DA208E9}"/>
                    </a:ext>
                  </a:extLst>
                </p14:cNvPr>
                <p14:cNvContentPartPr/>
                <p14:nvPr/>
              </p14:nvContentPartPr>
              <p14:xfrm>
                <a:off x="9049357" y="5014518"/>
                <a:ext cx="360" cy="360"/>
              </p14:xfrm>
            </p:contentPart>
          </mc:Choice>
          <mc:Fallback>
            <p:pic>
              <p:nvPicPr>
                <p:cNvPr id="16" name="Γραφή 15">
                  <a:extLst>
                    <a:ext uri="{FF2B5EF4-FFF2-40B4-BE49-F238E27FC236}">
                      <a16:creationId xmlns:a16="http://schemas.microsoft.com/office/drawing/2014/main" id="{278F4FFE-3AE8-4670-86A4-6A8F7DA208E9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9013357" y="4978878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7" name="Γραφή 16">
                  <a:extLst>
                    <a:ext uri="{FF2B5EF4-FFF2-40B4-BE49-F238E27FC236}">
                      <a16:creationId xmlns:a16="http://schemas.microsoft.com/office/drawing/2014/main" id="{EF1E4826-053B-416B-9E05-A2F066C8D166}"/>
                    </a:ext>
                  </a:extLst>
                </p14:cNvPr>
                <p14:cNvContentPartPr/>
                <p14:nvPr/>
              </p14:nvContentPartPr>
              <p14:xfrm>
                <a:off x="9068437" y="5042958"/>
                <a:ext cx="360" cy="360"/>
              </p14:xfrm>
            </p:contentPart>
          </mc:Choice>
          <mc:Fallback>
            <p:pic>
              <p:nvPicPr>
                <p:cNvPr id="17" name="Γραφή 16">
                  <a:extLst>
                    <a:ext uri="{FF2B5EF4-FFF2-40B4-BE49-F238E27FC236}">
                      <a16:creationId xmlns:a16="http://schemas.microsoft.com/office/drawing/2014/main" id="{EF1E4826-053B-416B-9E05-A2F066C8D166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9032437" y="5007318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8" name="Γραφή 17">
                  <a:extLst>
                    <a:ext uri="{FF2B5EF4-FFF2-40B4-BE49-F238E27FC236}">
                      <a16:creationId xmlns:a16="http://schemas.microsoft.com/office/drawing/2014/main" id="{0D56E602-822B-4C54-9E87-F3DC7D7ACF35}"/>
                    </a:ext>
                  </a:extLst>
                </p14:cNvPr>
                <p14:cNvContentPartPr/>
                <p14:nvPr/>
              </p14:nvContentPartPr>
              <p14:xfrm>
                <a:off x="9077797" y="5005158"/>
                <a:ext cx="360" cy="3960"/>
              </p14:xfrm>
            </p:contentPart>
          </mc:Choice>
          <mc:Fallback>
            <p:pic>
              <p:nvPicPr>
                <p:cNvPr id="18" name="Γραφή 17">
                  <a:extLst>
                    <a:ext uri="{FF2B5EF4-FFF2-40B4-BE49-F238E27FC236}">
                      <a16:creationId xmlns:a16="http://schemas.microsoft.com/office/drawing/2014/main" id="{0D56E602-822B-4C54-9E87-F3DC7D7ACF35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9041797" y="4969518"/>
                  <a:ext cx="72000" cy="7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9" name="Γραφή 18">
                  <a:extLst>
                    <a:ext uri="{FF2B5EF4-FFF2-40B4-BE49-F238E27FC236}">
                      <a16:creationId xmlns:a16="http://schemas.microsoft.com/office/drawing/2014/main" id="{D6918A50-89AC-48DA-9F48-B563CA79E91C}"/>
                    </a:ext>
                  </a:extLst>
                </p14:cNvPr>
                <p14:cNvContentPartPr/>
                <p14:nvPr/>
              </p14:nvContentPartPr>
              <p14:xfrm>
                <a:off x="9077797" y="5023878"/>
                <a:ext cx="360" cy="360"/>
              </p14:xfrm>
            </p:contentPart>
          </mc:Choice>
          <mc:Fallback>
            <p:pic>
              <p:nvPicPr>
                <p:cNvPr id="19" name="Γραφή 18">
                  <a:extLst>
                    <a:ext uri="{FF2B5EF4-FFF2-40B4-BE49-F238E27FC236}">
                      <a16:creationId xmlns:a16="http://schemas.microsoft.com/office/drawing/2014/main" id="{D6918A50-89AC-48DA-9F48-B563CA79E91C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9041797" y="4988238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20" name="Γραφή 19">
                  <a:extLst>
                    <a:ext uri="{FF2B5EF4-FFF2-40B4-BE49-F238E27FC236}">
                      <a16:creationId xmlns:a16="http://schemas.microsoft.com/office/drawing/2014/main" id="{948A5202-F2E2-4F55-A651-0B0ECA24CF76}"/>
                    </a:ext>
                  </a:extLst>
                </p14:cNvPr>
                <p14:cNvContentPartPr/>
                <p14:nvPr/>
              </p14:nvContentPartPr>
              <p14:xfrm>
                <a:off x="9077797" y="5042958"/>
                <a:ext cx="360" cy="360"/>
              </p14:xfrm>
            </p:contentPart>
          </mc:Choice>
          <mc:Fallback>
            <p:pic>
              <p:nvPicPr>
                <p:cNvPr id="20" name="Γραφή 19">
                  <a:extLst>
                    <a:ext uri="{FF2B5EF4-FFF2-40B4-BE49-F238E27FC236}">
                      <a16:creationId xmlns:a16="http://schemas.microsoft.com/office/drawing/2014/main" id="{948A5202-F2E2-4F55-A651-0B0ECA24CF76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9041797" y="5007318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21" name="Γραφή 20">
                  <a:extLst>
                    <a:ext uri="{FF2B5EF4-FFF2-40B4-BE49-F238E27FC236}">
                      <a16:creationId xmlns:a16="http://schemas.microsoft.com/office/drawing/2014/main" id="{524796DF-3839-432D-A178-CE9639DA1FB8}"/>
                    </a:ext>
                  </a:extLst>
                </p14:cNvPr>
                <p14:cNvContentPartPr/>
                <p14:nvPr/>
              </p14:nvContentPartPr>
              <p14:xfrm>
                <a:off x="9087157" y="5005158"/>
                <a:ext cx="360" cy="360"/>
              </p14:xfrm>
            </p:contentPart>
          </mc:Choice>
          <mc:Fallback>
            <p:pic>
              <p:nvPicPr>
                <p:cNvPr id="21" name="Γραφή 20">
                  <a:extLst>
                    <a:ext uri="{FF2B5EF4-FFF2-40B4-BE49-F238E27FC236}">
                      <a16:creationId xmlns:a16="http://schemas.microsoft.com/office/drawing/2014/main" id="{524796DF-3839-432D-A178-CE9639DA1FB8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9051157" y="4969518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22" name="Γραφή 21">
                  <a:extLst>
                    <a:ext uri="{FF2B5EF4-FFF2-40B4-BE49-F238E27FC236}">
                      <a16:creationId xmlns:a16="http://schemas.microsoft.com/office/drawing/2014/main" id="{82B45237-29D7-40F6-AD25-82AAA2547571}"/>
                    </a:ext>
                  </a:extLst>
                </p14:cNvPr>
                <p14:cNvContentPartPr/>
                <p14:nvPr/>
              </p14:nvContentPartPr>
              <p14:xfrm>
                <a:off x="9087157" y="5061678"/>
                <a:ext cx="360" cy="360"/>
              </p14:xfrm>
            </p:contentPart>
          </mc:Choice>
          <mc:Fallback>
            <p:pic>
              <p:nvPicPr>
                <p:cNvPr id="22" name="Γραφή 21">
                  <a:extLst>
                    <a:ext uri="{FF2B5EF4-FFF2-40B4-BE49-F238E27FC236}">
                      <a16:creationId xmlns:a16="http://schemas.microsoft.com/office/drawing/2014/main" id="{82B45237-29D7-40F6-AD25-82AAA254757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9051157" y="5026038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3" name="Γραφή 22">
                  <a:extLst>
                    <a:ext uri="{FF2B5EF4-FFF2-40B4-BE49-F238E27FC236}">
                      <a16:creationId xmlns:a16="http://schemas.microsoft.com/office/drawing/2014/main" id="{3DEC5F65-30A8-4272-9B86-9945BF635210}"/>
                    </a:ext>
                  </a:extLst>
                </p14:cNvPr>
                <p14:cNvContentPartPr/>
                <p14:nvPr/>
              </p14:nvContentPartPr>
              <p14:xfrm>
                <a:off x="9096517" y="5052318"/>
                <a:ext cx="360" cy="360"/>
              </p14:xfrm>
            </p:contentPart>
          </mc:Choice>
          <mc:Fallback>
            <p:pic>
              <p:nvPicPr>
                <p:cNvPr id="23" name="Γραφή 22">
                  <a:extLst>
                    <a:ext uri="{FF2B5EF4-FFF2-40B4-BE49-F238E27FC236}">
                      <a16:creationId xmlns:a16="http://schemas.microsoft.com/office/drawing/2014/main" id="{3DEC5F65-30A8-4272-9B86-9945BF63521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9060517" y="5016678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4" name="Γραφή 23">
                  <a:extLst>
                    <a:ext uri="{FF2B5EF4-FFF2-40B4-BE49-F238E27FC236}">
                      <a16:creationId xmlns:a16="http://schemas.microsoft.com/office/drawing/2014/main" id="{ACC33157-D8C9-40A6-90BC-FE458CB2844F}"/>
                    </a:ext>
                  </a:extLst>
                </p14:cNvPr>
                <p14:cNvContentPartPr/>
                <p14:nvPr/>
              </p14:nvContentPartPr>
              <p14:xfrm>
                <a:off x="9096517" y="5023878"/>
                <a:ext cx="360" cy="360"/>
              </p14:xfrm>
            </p:contentPart>
          </mc:Choice>
          <mc:Fallback>
            <p:pic>
              <p:nvPicPr>
                <p:cNvPr id="24" name="Γραφή 23">
                  <a:extLst>
                    <a:ext uri="{FF2B5EF4-FFF2-40B4-BE49-F238E27FC236}">
                      <a16:creationId xmlns:a16="http://schemas.microsoft.com/office/drawing/2014/main" id="{ACC33157-D8C9-40A6-90BC-FE458CB2844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9060517" y="4988238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" name="Ομάδα 30">
            <a:extLst>
              <a:ext uri="{FF2B5EF4-FFF2-40B4-BE49-F238E27FC236}">
                <a16:creationId xmlns:a16="http://schemas.microsoft.com/office/drawing/2014/main" id="{0EF2C6C6-3E87-4666-91F9-845B8FCE10C6}"/>
              </a:ext>
            </a:extLst>
          </p:cNvPr>
          <p:cNvGrpSpPr/>
          <p:nvPr/>
        </p:nvGrpSpPr>
        <p:grpSpPr>
          <a:xfrm>
            <a:off x="8541757" y="6595638"/>
            <a:ext cx="555120" cy="220320"/>
            <a:chOff x="8541757" y="6595638"/>
            <a:chExt cx="555120" cy="220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6" name="Γραφή 25">
                  <a:extLst>
                    <a:ext uri="{FF2B5EF4-FFF2-40B4-BE49-F238E27FC236}">
                      <a16:creationId xmlns:a16="http://schemas.microsoft.com/office/drawing/2014/main" id="{7EF51447-EA9F-4D03-A9BD-405303B85694}"/>
                    </a:ext>
                  </a:extLst>
                </p14:cNvPr>
                <p14:cNvContentPartPr/>
                <p14:nvPr/>
              </p14:nvContentPartPr>
              <p14:xfrm>
                <a:off x="8541757" y="6595638"/>
                <a:ext cx="528120" cy="220320"/>
              </p14:xfrm>
            </p:contentPart>
          </mc:Choice>
          <mc:Fallback>
            <p:pic>
              <p:nvPicPr>
                <p:cNvPr id="26" name="Γραφή 25">
                  <a:extLst>
                    <a:ext uri="{FF2B5EF4-FFF2-40B4-BE49-F238E27FC236}">
                      <a16:creationId xmlns:a16="http://schemas.microsoft.com/office/drawing/2014/main" id="{7EF51447-EA9F-4D03-A9BD-405303B85694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8505757" y="6559638"/>
                  <a:ext cx="599760" cy="29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7" name="Γραφή 26">
                  <a:extLst>
                    <a:ext uri="{FF2B5EF4-FFF2-40B4-BE49-F238E27FC236}">
                      <a16:creationId xmlns:a16="http://schemas.microsoft.com/office/drawing/2014/main" id="{DF50DECB-100A-48E7-B63D-EA68CC5D4678}"/>
                    </a:ext>
                  </a:extLst>
                </p14:cNvPr>
                <p14:cNvContentPartPr/>
                <p14:nvPr/>
              </p14:nvContentPartPr>
              <p14:xfrm>
                <a:off x="9096517" y="6720918"/>
                <a:ext cx="360" cy="10080"/>
              </p14:xfrm>
            </p:contentPart>
          </mc:Choice>
          <mc:Fallback>
            <p:pic>
              <p:nvPicPr>
                <p:cNvPr id="27" name="Γραφή 26">
                  <a:extLst>
                    <a:ext uri="{FF2B5EF4-FFF2-40B4-BE49-F238E27FC236}">
                      <a16:creationId xmlns:a16="http://schemas.microsoft.com/office/drawing/2014/main" id="{DF50DECB-100A-48E7-B63D-EA68CC5D4678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9060517" y="6684918"/>
                  <a:ext cx="72000" cy="8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8" name="Γραφή 27">
                  <a:extLst>
                    <a:ext uri="{FF2B5EF4-FFF2-40B4-BE49-F238E27FC236}">
                      <a16:creationId xmlns:a16="http://schemas.microsoft.com/office/drawing/2014/main" id="{E50D9B99-044F-4F70-9BCF-DD1F501F0161}"/>
                    </a:ext>
                  </a:extLst>
                </p14:cNvPr>
                <p14:cNvContentPartPr/>
                <p14:nvPr/>
              </p14:nvContentPartPr>
              <p14:xfrm>
                <a:off x="9079597" y="6768078"/>
                <a:ext cx="17280" cy="14760"/>
              </p14:xfrm>
            </p:contentPart>
          </mc:Choice>
          <mc:Fallback>
            <p:pic>
              <p:nvPicPr>
                <p:cNvPr id="28" name="Γραφή 27">
                  <a:extLst>
                    <a:ext uri="{FF2B5EF4-FFF2-40B4-BE49-F238E27FC236}">
                      <a16:creationId xmlns:a16="http://schemas.microsoft.com/office/drawing/2014/main" id="{E50D9B99-044F-4F70-9BCF-DD1F501F0161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9043957" y="6732078"/>
                  <a:ext cx="88920" cy="8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9" name="Γραφή 28">
                  <a:extLst>
                    <a:ext uri="{FF2B5EF4-FFF2-40B4-BE49-F238E27FC236}">
                      <a16:creationId xmlns:a16="http://schemas.microsoft.com/office/drawing/2014/main" id="{0F6130B5-473C-4393-AE73-4E9984EFF563}"/>
                    </a:ext>
                  </a:extLst>
                </p14:cNvPr>
                <p14:cNvContentPartPr/>
                <p14:nvPr/>
              </p14:nvContentPartPr>
              <p14:xfrm>
                <a:off x="9096517" y="6720918"/>
                <a:ext cx="360" cy="360"/>
              </p14:xfrm>
            </p:contentPart>
          </mc:Choice>
          <mc:Fallback>
            <p:pic>
              <p:nvPicPr>
                <p:cNvPr id="29" name="Γραφή 28">
                  <a:extLst>
                    <a:ext uri="{FF2B5EF4-FFF2-40B4-BE49-F238E27FC236}">
                      <a16:creationId xmlns:a16="http://schemas.microsoft.com/office/drawing/2014/main" id="{0F6130B5-473C-4393-AE73-4E9984EFF563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9060517" y="6684918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30" name="Γραφή 29">
                  <a:extLst>
                    <a:ext uri="{FF2B5EF4-FFF2-40B4-BE49-F238E27FC236}">
                      <a16:creationId xmlns:a16="http://schemas.microsoft.com/office/drawing/2014/main" id="{26168AD2-F639-4CD3-A048-B91F1B7758C3}"/>
                    </a:ext>
                  </a:extLst>
                </p14:cNvPr>
                <p14:cNvContentPartPr/>
                <p14:nvPr/>
              </p14:nvContentPartPr>
              <p14:xfrm>
                <a:off x="9036037" y="6636318"/>
                <a:ext cx="3960" cy="360"/>
              </p14:xfrm>
            </p:contentPart>
          </mc:Choice>
          <mc:Fallback>
            <p:pic>
              <p:nvPicPr>
                <p:cNvPr id="30" name="Γραφή 29">
                  <a:extLst>
                    <a:ext uri="{FF2B5EF4-FFF2-40B4-BE49-F238E27FC236}">
                      <a16:creationId xmlns:a16="http://schemas.microsoft.com/office/drawing/2014/main" id="{26168AD2-F639-4CD3-A048-B91F1B7758C3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9000397" y="6600318"/>
                  <a:ext cx="75600" cy="7200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Tm="10000">
        <p15:prstTrans prst="peelOff"/>
        <p:sndAc>
          <p:stSnd>
            <p:snd r:embed="rId2" name="wind.wav"/>
          </p:stSnd>
        </p:sndAc>
      </p:transition>
    </mc:Choice>
    <mc:Fallback>
      <p:transition spd="slow" advTm="10000">
        <p:fade/>
        <p:sndAc>
          <p:stSnd>
            <p:snd r:embed="rId2" name="wind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rgbClr val="955B13"/>
                </a:solidFill>
              </a:rPr>
              <a:t>Διατάσεις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/>
              <a:t>     </a:t>
            </a:r>
            <a:r>
              <a:rPr lang="el-GR" sz="2400" dirty="0">
                <a:solidFill>
                  <a:srgbClr val="DC9B0A"/>
                </a:solidFill>
              </a:rPr>
              <a:t>Κοιτάζουμε τις παρακάτω εικόνες και κάνουμε προσεκτικά τις διατάσεις.</a:t>
            </a:r>
          </a:p>
          <a:p>
            <a:endParaRPr lang="el-GR" sz="2400" dirty="0">
              <a:solidFill>
                <a:srgbClr val="DC9B0A"/>
              </a:solidFill>
            </a:endParaRPr>
          </a:p>
          <a:p>
            <a:r>
              <a:rPr lang="el-GR" sz="2400" dirty="0">
                <a:solidFill>
                  <a:srgbClr val="DC9B0A"/>
                </a:solidFill>
              </a:rPr>
              <a:t>Μετράμε μέχρι το 12</a:t>
            </a:r>
          </a:p>
          <a:p>
            <a:endParaRPr lang="el-GR" sz="2400" dirty="0">
              <a:solidFill>
                <a:srgbClr val="DC9B0A"/>
              </a:solidFill>
            </a:endParaRPr>
          </a:p>
          <a:p>
            <a:endParaRPr lang="el-GR" sz="2400" dirty="0">
              <a:solidFill>
                <a:srgbClr val="DC9B0A"/>
              </a:solidFill>
            </a:endParaRPr>
          </a:p>
          <a:p>
            <a:endParaRPr lang="el-GR" sz="2400" dirty="0">
              <a:solidFill>
                <a:srgbClr val="DC9B0A"/>
              </a:solidFill>
            </a:endParaRPr>
          </a:p>
          <a:p>
            <a:r>
              <a:rPr lang="el-GR" sz="2400" dirty="0">
                <a:solidFill>
                  <a:srgbClr val="DC9B0A"/>
                </a:solidFill>
              </a:rPr>
              <a:t>Μετράμε μέχρι το 12 για κάθε πλευρά</a:t>
            </a:r>
          </a:p>
          <a:p>
            <a:endParaRPr lang="el-GR" sz="2400" dirty="0">
              <a:solidFill>
                <a:srgbClr val="DC9B0A"/>
              </a:solidFill>
            </a:endParaRPr>
          </a:p>
          <a:p>
            <a:endParaRPr lang="el-GR" sz="2400" dirty="0">
              <a:solidFill>
                <a:srgbClr val="DC9B0A"/>
              </a:solidFill>
            </a:endParaRPr>
          </a:p>
          <a:p>
            <a:endParaRPr lang="el-GR" sz="2400" dirty="0">
              <a:solidFill>
                <a:srgbClr val="DC9B0A"/>
              </a:solidFill>
            </a:endParaRPr>
          </a:p>
          <a:p>
            <a:r>
              <a:rPr lang="el-GR" sz="2400" dirty="0">
                <a:solidFill>
                  <a:srgbClr val="DC9B0A"/>
                </a:solidFill>
              </a:rPr>
              <a:t>Μετράμε μέχρι το 12 για κάθε χέρι</a:t>
            </a:r>
          </a:p>
          <a:p>
            <a:endParaRPr lang="el-GR" sz="2400" dirty="0"/>
          </a:p>
          <a:p>
            <a:endParaRPr lang="el-GR" sz="2400" dirty="0"/>
          </a:p>
          <a:p>
            <a:pPr>
              <a:buNone/>
            </a:pPr>
            <a:endParaRPr lang="el-GR" sz="2400" dirty="0"/>
          </a:p>
        </p:txBody>
      </p:sp>
      <p:pic>
        <p:nvPicPr>
          <p:cNvPr id="11" name="Εικόνα 10" descr="Εικόνα που περιέχει χάρτης,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25049F5C-C638-4AE3-8AE0-F783A2B8A7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8781" y="3068960"/>
            <a:ext cx="2554907" cy="1703271"/>
          </a:xfrm>
          <a:prstGeom prst="rect">
            <a:avLst/>
          </a:prstGeom>
        </p:spPr>
      </p:pic>
      <p:pic>
        <p:nvPicPr>
          <p:cNvPr id="13" name="Εικόνα 12" descr="Εικόνα που περιέχει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FC0BC90C-F42D-469C-B005-7A79DE3281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683" y="1208440"/>
            <a:ext cx="2764908" cy="1843272"/>
          </a:xfrm>
          <a:prstGeom prst="rect">
            <a:avLst/>
          </a:prstGeom>
        </p:spPr>
      </p:pic>
      <p:pic>
        <p:nvPicPr>
          <p:cNvPr id="15" name="Εικόνα 14" descr="Εικόνα που περιέχει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DA74AF3E-7458-4073-A4F9-F85C9B354B5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8781" y="4961191"/>
            <a:ext cx="2764907" cy="184327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Tm="10000">
        <p15:prstTrans prst="peelOff"/>
        <p:sndAc>
          <p:stSnd>
            <p:snd r:embed="rId2" name="wind.wav"/>
          </p:stSnd>
        </p:sndAc>
      </p:transition>
    </mc:Choice>
    <mc:Fallback>
      <p:transition spd="slow" advTm="10000">
        <p:fade/>
        <p:sndAc>
          <p:stSnd>
            <p:snd r:embed="rId2" name="wind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6094E05-8AE3-44BE-9FDE-49CDC0C11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39" y="332656"/>
            <a:ext cx="8229600" cy="5793507"/>
          </a:xfrm>
        </p:spPr>
        <p:txBody>
          <a:bodyPr>
            <a:normAutofit/>
          </a:bodyPr>
          <a:lstStyle/>
          <a:p>
            <a:endParaRPr lang="el-GR" sz="2400" dirty="0">
              <a:solidFill>
                <a:srgbClr val="F8CB68"/>
              </a:solidFill>
            </a:endParaRPr>
          </a:p>
          <a:p>
            <a:r>
              <a:rPr lang="el-GR" sz="2400" dirty="0">
                <a:solidFill>
                  <a:srgbClr val="DC9B0A"/>
                </a:solidFill>
              </a:rPr>
              <a:t>Μετράμε μέχρι το 12</a:t>
            </a:r>
          </a:p>
          <a:p>
            <a:endParaRPr lang="el-GR" sz="2400" dirty="0">
              <a:solidFill>
                <a:srgbClr val="DC9B0A"/>
              </a:solidFill>
            </a:endParaRPr>
          </a:p>
          <a:p>
            <a:endParaRPr lang="el-GR" sz="2400" dirty="0">
              <a:solidFill>
                <a:srgbClr val="DC9B0A"/>
              </a:solidFill>
            </a:endParaRPr>
          </a:p>
          <a:p>
            <a:endParaRPr lang="el-GR" sz="2400" dirty="0">
              <a:solidFill>
                <a:srgbClr val="DC9B0A"/>
              </a:solidFill>
            </a:endParaRPr>
          </a:p>
          <a:p>
            <a:r>
              <a:rPr lang="el-GR" sz="2400" dirty="0">
                <a:solidFill>
                  <a:srgbClr val="DC9B0A"/>
                </a:solidFill>
              </a:rPr>
              <a:t>Μετράμε μέχρι το 12</a:t>
            </a:r>
          </a:p>
          <a:p>
            <a:endParaRPr lang="el-GR" sz="2400" dirty="0"/>
          </a:p>
          <a:p>
            <a:endParaRPr lang="el-GR" sz="2400" dirty="0"/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dirty="0">
                <a:solidFill>
                  <a:srgbClr val="955B13"/>
                </a:solidFill>
              </a:rPr>
              <a:t>                          </a:t>
            </a:r>
            <a:endParaRPr lang="el-GR" sz="2800" dirty="0">
              <a:solidFill>
                <a:srgbClr val="955B13"/>
              </a:solidFill>
            </a:endParaRPr>
          </a:p>
          <a:p>
            <a:pPr marL="0" indent="0">
              <a:buNone/>
            </a:pPr>
            <a:r>
              <a:rPr lang="el-GR" sz="2800" dirty="0">
                <a:solidFill>
                  <a:srgbClr val="955B13"/>
                </a:solidFill>
              </a:rPr>
              <a:t>                  Καλή εξάσκηση και καλή διασκέδαση!</a:t>
            </a:r>
          </a:p>
        </p:txBody>
      </p:sp>
      <p:pic>
        <p:nvPicPr>
          <p:cNvPr id="5" name="Εικόνα 4" descr="Εικόνα που περιέχει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F1911266-3A28-446A-B9D4-66041DD7FE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614" y="0"/>
            <a:ext cx="2983260" cy="1988840"/>
          </a:xfrm>
          <a:prstGeom prst="rect">
            <a:avLst/>
          </a:prstGeom>
        </p:spPr>
      </p:pic>
      <p:pic>
        <p:nvPicPr>
          <p:cNvPr id="7" name="Εικόνα 6" descr="Εικόνα που περιέχει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80BC50B0-8519-4CAC-92B5-210640783FF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651" y="1872208"/>
            <a:ext cx="3132349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0687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Tm="10000">
        <p15:prstTrans prst="peelOff"/>
        <p:sndAc>
          <p:stSnd>
            <p:snd r:embed="rId2" name="applause.wav"/>
          </p:stSnd>
        </p:sndAc>
      </p:transition>
    </mc:Choice>
    <mc:Fallback>
      <p:transition spd="slow" advTm="10000">
        <p:fade/>
        <p:sndAc>
          <p:stSnd>
            <p:snd r:embed="rId2" name="applaus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282</Words>
  <Application>Microsoft Office PowerPoint</Application>
  <PresentationFormat>Προβολή στην οθόνη (4:3)</PresentationFormat>
  <Paragraphs>51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8" baseType="lpstr">
      <vt:lpstr>Arial</vt:lpstr>
      <vt:lpstr>Calibri</vt:lpstr>
      <vt:lpstr>Θέμα του Office</vt:lpstr>
      <vt:lpstr>Β’ Τάξη Πρόγραμμα Εκγύμνασης</vt:lpstr>
      <vt:lpstr>Παρουσίαση του PowerPoint</vt:lpstr>
      <vt:lpstr>Παρουσίαση του PowerPoint</vt:lpstr>
      <vt:lpstr>Διατάσεις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Β’ Τάξη Πρόγραμμα Εκγύμνασης</dc:title>
  <dc:creator>admin</dc:creator>
  <cp:lastModifiedBy>Ευαγγελια Πορρου</cp:lastModifiedBy>
  <cp:revision>9</cp:revision>
  <dcterms:created xsi:type="dcterms:W3CDTF">2020-05-26T12:25:50Z</dcterms:created>
  <dcterms:modified xsi:type="dcterms:W3CDTF">2020-05-26T14:02:17Z</dcterms:modified>
</cp:coreProperties>
</file>