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35" r:id="rId2"/>
    <p:sldId id="259" r:id="rId3"/>
    <p:sldId id="257" r:id="rId4"/>
    <p:sldId id="281" r:id="rId5"/>
    <p:sldId id="287" r:id="rId6"/>
    <p:sldId id="288" r:id="rId7"/>
    <p:sldId id="289" r:id="rId8"/>
    <p:sldId id="319" r:id="rId9"/>
    <p:sldId id="322" r:id="rId10"/>
    <p:sldId id="323" r:id="rId11"/>
    <p:sldId id="269" r:id="rId12"/>
    <p:sldId id="294"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30/4/2020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extLst>
      <p:ext uri="{BB962C8B-B14F-4D97-AF65-F5344CB8AC3E}">
        <p14:creationId xmlns="" xmlns:p14="http://schemas.microsoft.com/office/powerpoint/2010/main" val="835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3D9B8177-4974-4F0E-81EB-62623692059D}" type="datetime1">
              <a:rPr lang="el-GR" smtClean="0"/>
              <a:pPr/>
              <a:t>30/4/2020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C1B89A-57C5-42CB-BCA8-77598C6E2EF7}" type="datetime1">
              <a:rPr lang="el-GR" smtClean="0"/>
              <a:pPr/>
              <a:t>30/4/2020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6DE407E-143E-4110-AE3C-9A8EDF9F150A}" type="datetime1">
              <a:rPr lang="el-GR" smtClean="0"/>
              <a:pPr/>
              <a:t>30/4/2020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08F0B6B-86E2-4B89-B1BF-485E11025019}" type="datetime1">
              <a:rPr lang="el-GR" smtClean="0"/>
              <a:pPr/>
              <a:t>30/4/2020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78A3A253-F15C-4D26-A5AD-2E57279F008D}" type="datetime1">
              <a:rPr lang="el-GR" smtClean="0"/>
              <a:pPr/>
              <a:t>30/4/2020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80F3B16-52D6-4FAE-81EC-9EB04F673E95}" type="datetime1">
              <a:rPr lang="el-GR" smtClean="0"/>
              <a:pPr/>
              <a:t>30/4/2020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C131A8B2-04C4-435F-A6B0-0A2401EA9D4B}" type="datetime1">
              <a:rPr lang="el-GR" smtClean="0"/>
              <a:pPr/>
              <a:t>30/4/2020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64CE978-D4A4-4E19-9D0F-E90EE172FF3F}" type="datetime1">
              <a:rPr lang="el-GR" smtClean="0"/>
              <a:pPr/>
              <a:t>30/4/2020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5F09A0-0A8A-481A-8A14-BA64250B87BA}" type="datetime1">
              <a:rPr lang="el-GR" smtClean="0"/>
              <a:pPr/>
              <a:t>30/4/2020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F651461-F810-47D3-A251-B4B661FE6344}" type="datetime1">
              <a:rPr lang="el-GR" smtClean="0"/>
              <a:pPr/>
              <a:t>30/4/2020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325B1D-8013-4D5A-945B-E9A5432960B3}" type="datetime1">
              <a:rPr lang="el-GR" smtClean="0"/>
              <a:pPr/>
              <a:t>30/4/2020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E3955C7-B29C-47A7-B7BE-72CB5F49D965}" type="datetime1">
              <a:rPr lang="el-GR" smtClean="0"/>
              <a:pPr/>
              <a:t>30/4/2020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ordwall.net/resource/1075510/%ce%bc%ce%ad%ce%bd%cf%89-%cf%83%cf%80%ce%af%cf%84%ce%b9-%ce%ba%ce%b1%ce%b9-%cf%87%cf%84%cf%85%cf%80%ce%ac%cf%89-%cf%84%ce%bf-%cf%83%cf%89%cf%83%cf%84%cf%8c-%cf%86%cf%85%cf%83%ce%b9%ce%ba%ce%ae-%ce%b1%ce%b3%cf%89%ce%b3%25" TargetMode="External"/><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s://wordwall.net/resource/1075510/"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Φυσική Αγωγή για </a:t>
            </a:r>
            <a:r>
              <a:rPr lang="el-GR" sz="2800" smtClean="0"/>
              <a:t>την Ε΄ </a:t>
            </a:r>
            <a:r>
              <a:rPr lang="el-GR" sz="2800" dirty="0" smtClean="0"/>
              <a:t>Δημοτικού</a:t>
            </a:r>
            <a:endParaRPr lang="el-GR" sz="2800" dirty="0"/>
          </a:p>
        </p:txBody>
      </p:sp>
      <p:sp>
        <p:nvSpPr>
          <p:cNvPr id="4" name="3 - Θέση κειμένου"/>
          <p:cNvSpPr>
            <a:spLocks noGrp="1"/>
          </p:cNvSpPr>
          <p:nvPr>
            <p:ph type="body" sz="half" idx="2"/>
          </p:nvPr>
        </p:nvSpPr>
        <p:spPr/>
        <p:txBody>
          <a:bodyPr>
            <a:normAutofit/>
          </a:bodyPr>
          <a:lstStyle/>
          <a:p>
            <a:pPr algn="ctr"/>
            <a:r>
              <a:rPr lang="el-GR" sz="2000" dirty="0" smtClean="0">
                <a:latin typeface="+mj-lt"/>
              </a:rPr>
              <a:t>3</a:t>
            </a:r>
            <a:r>
              <a:rPr lang="el-GR" sz="2000" baseline="30000" dirty="0" smtClean="0">
                <a:latin typeface="+mj-lt"/>
              </a:rPr>
              <a:t>ο</a:t>
            </a:r>
            <a:r>
              <a:rPr lang="el-GR" sz="2000" dirty="0" smtClean="0">
                <a:latin typeface="+mj-lt"/>
              </a:rPr>
              <a:t> Δημοτικό Σχολείο Καματερού</a:t>
            </a:r>
          </a:p>
        </p:txBody>
      </p:sp>
      <p:sp>
        <p:nvSpPr>
          <p:cNvPr id="5" name="4 - Θέση ημερομηνίας"/>
          <p:cNvSpPr>
            <a:spLocks noGrp="1"/>
          </p:cNvSpPr>
          <p:nvPr>
            <p:ph type="dt" sz="half" idx="10"/>
          </p:nvPr>
        </p:nvSpPr>
        <p:spPr/>
        <p:txBody>
          <a:bodyPr/>
          <a:lstStyle/>
          <a:p>
            <a:fld id="{3FB11ADF-7343-458F-A56E-8F7CFBC36C75}" type="datetime1">
              <a:rPr lang="el-GR" smtClean="0"/>
              <a:pPr/>
              <a:t>30/4/2020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
        <p:nvSpPr>
          <p:cNvPr id="7" name="6 - TextBox"/>
          <p:cNvSpPr txBox="1"/>
          <p:nvPr/>
        </p:nvSpPr>
        <p:spPr>
          <a:xfrm>
            <a:off x="3059832" y="5517232"/>
            <a:ext cx="6084168" cy="400110"/>
          </a:xfrm>
          <a:prstGeom prst="rect">
            <a:avLst/>
          </a:prstGeom>
          <a:noFill/>
        </p:spPr>
        <p:txBody>
          <a:bodyPr wrap="square" rtlCol="0">
            <a:spAutoFit/>
          </a:bodyPr>
          <a:lstStyle/>
          <a:p>
            <a:pPr algn="ctr"/>
            <a:endParaRPr lang="el-GR" sz="2000" b="1" i="1"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3419872" y="2420888"/>
            <a:ext cx="2099060" cy="3029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A67DC232-D1F1-4106-8674-9A7C04A42F8C}" type="datetime1">
              <a:rPr lang="el-GR" smtClean="0"/>
              <a:pPr/>
              <a:t>30/4/2020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r>
              <a:rPr lang="el-GR" b="1" dirty="0" smtClean="0">
                <a:latin typeface="+mj-lt"/>
              </a:rPr>
              <a:t>«Μένω σπίτι και χτυπάω το σωστό»</a:t>
            </a:r>
          </a:p>
          <a:p>
            <a:endParaRPr lang="el-GR" b="1" dirty="0" smtClean="0">
              <a:latin typeface="+mj-lt"/>
            </a:endParaRPr>
          </a:p>
          <a:p>
            <a:r>
              <a:rPr lang="el-GR" b="1" dirty="0" smtClean="0">
                <a:latin typeface="+mj-lt"/>
              </a:rPr>
              <a:t>Μπες στον παρακάτω σύνδεσμο και χτύπα το σωστό!!!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62466" name="Picture 2">
            <a:hlinkClick r:id="rId3"/>
          </p:cNvPr>
          <p:cNvPicPr>
            <a:picLocks noChangeAspect="1" noChangeArrowheads="1"/>
          </p:cNvPicPr>
          <p:nvPr/>
        </p:nvPicPr>
        <p:blipFill>
          <a:blip r:embed="rId4" cstate="print"/>
          <a:srcRect/>
          <a:stretch>
            <a:fillRect/>
          </a:stretch>
        </p:blipFill>
        <p:spPr bwMode="auto">
          <a:xfrm>
            <a:off x="2195736" y="3068960"/>
            <a:ext cx="4464496" cy="1831653"/>
          </a:xfrm>
          <a:prstGeom prst="rect">
            <a:avLst/>
          </a:prstGeom>
          <a:noFill/>
          <a:ln w="9525">
            <a:noFill/>
            <a:miter lim="800000"/>
            <a:headEnd/>
            <a:tailEnd/>
          </a:ln>
        </p:spPr>
      </p:pic>
      <p:sp>
        <p:nvSpPr>
          <p:cNvPr id="20" name="19 - TextBox">
            <a:hlinkClick r:id="rId5"/>
          </p:cNvPr>
          <p:cNvSpPr txBox="1"/>
          <p:nvPr/>
        </p:nvSpPr>
        <p:spPr>
          <a:xfrm>
            <a:off x="2195736" y="5013176"/>
            <a:ext cx="4392488" cy="646331"/>
          </a:xfrm>
          <a:prstGeom prst="rect">
            <a:avLst/>
          </a:prstGeom>
          <a:noFill/>
        </p:spPr>
        <p:txBody>
          <a:bodyPr wrap="square" rtlCol="0">
            <a:spAutoFit/>
          </a:bodyPr>
          <a:lstStyle/>
          <a:p>
            <a:r>
              <a:rPr lang="en-US" dirty="0" smtClean="0">
                <a:hlinkClick r:id="rId5"/>
              </a:rPr>
              <a:t>https://wordwall.net/resource/1075510/</a:t>
            </a:r>
            <a:endParaRPr lang="el-GR"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
        <p:nvSpPr>
          <p:cNvPr id="9" name="8 - TextBox">
            <a:hlinkClick r:id="rId2"/>
          </p:cNvPr>
          <p:cNvSpPr txBox="1"/>
          <p:nvPr/>
        </p:nvSpPr>
        <p:spPr>
          <a:xfrm>
            <a:off x="539552" y="1700809"/>
            <a:ext cx="6984776" cy="3600986"/>
          </a:xfrm>
          <a:prstGeom prst="rect">
            <a:avLst/>
          </a:prstGeom>
          <a:noFill/>
        </p:spPr>
        <p:txBody>
          <a:bodyPr wrap="square" rtlCol="0">
            <a:spAutoFit/>
          </a:bodyPr>
          <a:lstStyle/>
          <a:p>
            <a:r>
              <a:rPr lang="el-GR" sz="2400" dirty="0" smtClean="0">
                <a:latin typeface="+mj-lt"/>
              </a:rPr>
              <a:t>Βιβλίο μαθητή (Ε &amp; ΣΤ τάξη)</a:t>
            </a:r>
          </a:p>
          <a:p>
            <a:r>
              <a:rPr lang="en-US" sz="2400" dirty="0" smtClean="0">
                <a:latin typeface="+mj-lt"/>
                <a:hlinkClick r:id="rId2"/>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8" name="4 - Θέση ημερομηνίας"/>
          <p:cNvSpPr>
            <a:spLocks noGrp="1"/>
          </p:cNvSpPr>
          <p:nvPr>
            <p:ph type="dt" sz="half" idx="10"/>
          </p:nvPr>
        </p:nvSpPr>
        <p:spPr>
          <a:xfrm>
            <a:off x="6400800" y="6356350"/>
            <a:ext cx="2289048" cy="365760"/>
          </a:xfrm>
        </p:spPr>
        <p:txBody>
          <a:bodyPr/>
          <a:lstStyle/>
          <a:p>
            <a:fld id="{EE7DE0E0-187F-47A1-96C7-8EBFF17BBCA7}" type="datetime1">
              <a:rPr lang="el-GR" smtClean="0"/>
              <a:pPr/>
              <a:t>30/4/2020</a:t>
            </a:fld>
            <a:endParaRPr lang="el-GR" dirty="0"/>
          </a:p>
        </p:txBody>
      </p:sp>
      <p:pic>
        <p:nvPicPr>
          <p:cNvPr id="11" name="10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66BFF8B8-59B5-409B-8651-8726459108D6}" type="datetime1">
              <a:rPr lang="el-GR" smtClean="0"/>
              <a:pPr/>
              <a:t>30/4/2020</a:t>
            </a:fld>
            <a:endParaRPr lang="el-GR" dirty="0"/>
          </a:p>
        </p:txBody>
      </p:sp>
      <p:pic>
        <p:nvPicPr>
          <p:cNvPr id="10" name="9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8" name="7 - Εικόνα" descr="IMG_2106.jpg"/>
          <p:cNvPicPr>
            <a:picLocks noChangeAspect="1"/>
          </p:cNvPicPr>
          <p:nvPr/>
        </p:nvPicPr>
        <p:blipFill>
          <a:blip r:embed="rId4" cstate="print"/>
          <a:srcRect b="16132"/>
          <a:stretch>
            <a:fillRect/>
          </a:stretch>
        </p:blipFill>
        <p:spPr>
          <a:xfrm>
            <a:off x="2190750" y="1721744"/>
            <a:ext cx="4762500" cy="34145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611560" y="1124744"/>
            <a:ext cx="7941568" cy="4392488"/>
          </a:xfrm>
        </p:spPr>
        <p:txBody>
          <a:bodyPr>
            <a:normAutofit fontScale="92500" lnSpcReduction="20000"/>
          </a:bodyPr>
          <a:lstStyle/>
          <a:p>
            <a:pPr>
              <a:buNone/>
            </a:pPr>
            <a:r>
              <a:rPr lang="en-US" dirty="0" smtClean="0">
                <a:latin typeface="+mj-lt"/>
              </a:rPr>
              <a:t>   </a:t>
            </a:r>
          </a:p>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Αν μπορείτε να συνδυάσετε τις δράσεις με την αγαπημένη τους μουσική θα ήταν ιδανικά.</a:t>
            </a:r>
          </a:p>
          <a:p>
            <a:pPr>
              <a:buNone/>
            </a:pPr>
            <a:endParaRPr lang="el-GR" dirty="0" smtClean="0"/>
          </a:p>
          <a:p>
            <a:pPr algn="ct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9803BEF8-20FB-45AC-A58A-2187EAB98690}" type="datetime1">
              <a:rPr lang="el-GR" smtClean="0"/>
              <a:pPr/>
              <a:t>30/4/2020</a:t>
            </a:fld>
            <a:endParaRPr lang="el-GR" dirty="0"/>
          </a:p>
        </p:txBody>
      </p:sp>
      <p:pic>
        <p:nvPicPr>
          <p:cNvPr id="9" name="8 - Εικόνα" descr="7d34dca33b2c32b4984b872998db73e8_exercise-stretching-kids-gif-find-on-gifer_559-388.gif"/>
          <p:cNvPicPr>
            <a:picLocks noChangeAspect="1"/>
          </p:cNvPicPr>
          <p:nvPr/>
        </p:nvPicPr>
        <p:blipFill>
          <a:blip r:embed="rId2" cstate="print"/>
          <a:stretch>
            <a:fillRect/>
          </a:stretch>
        </p:blipFill>
        <p:spPr>
          <a:xfrm>
            <a:off x="0" y="5085184"/>
            <a:ext cx="2734246" cy="1772816"/>
          </a:xfrm>
          <a:prstGeom prst="rect">
            <a:avLst/>
          </a:prstGeom>
        </p:spPr>
      </p:pic>
      <p:pic>
        <p:nvPicPr>
          <p:cNvPr id="10" name="9 - Εικόνα" descr="9d0586ac63b7e7a30a6ffafcbb4e0a93.gif"/>
          <p:cNvPicPr>
            <a:picLocks noChangeAspect="1"/>
          </p:cNvPicPr>
          <p:nvPr/>
        </p:nvPicPr>
        <p:blipFill>
          <a:blip r:embed="rId3" cstate="print"/>
          <a:stretch>
            <a:fillRect/>
          </a:stretch>
        </p:blipFill>
        <p:spPr>
          <a:xfrm>
            <a:off x="7164288" y="4797152"/>
            <a:ext cx="1979712" cy="1595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lnSpcReduction="10000"/>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A90E2751-765D-4B52-B372-F498F9776DAE}" type="datetime1">
              <a:rPr lang="el-GR" smtClean="0"/>
              <a:pPr/>
              <a:t>30/4/2020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229200"/>
            <a:ext cx="2734246" cy="1628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323528" y="1052736"/>
            <a:ext cx="7920880" cy="4752528"/>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 Ιδανικά αφήστε το να δει την προβολή της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A69861A9-D8A7-4FC8-B68A-A3D6EC703439}" type="datetime1">
              <a:rPr lang="el-GR" smtClean="0"/>
              <a:pPr/>
              <a:t>30/4/2020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sp>
        <p:nvSpPr>
          <p:cNvPr id="14" name="13 - Οδοντωτό δεξιό βέλος"/>
          <p:cNvSpPr/>
          <p:nvPr/>
        </p:nvSpPr>
        <p:spPr>
          <a:xfrm>
            <a:off x="4067944" y="501317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508104" y="4941168"/>
            <a:ext cx="3456384" cy="830997"/>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ups)</a:t>
            </a:r>
            <a:r>
              <a:rPr lang="el-GR" sz="1600" dirty="0" smtClean="0">
                <a:latin typeface="+mj-lt"/>
              </a:rPr>
              <a:t>. Μην ξεχνάς να αναπνέεις σωστά!!</a:t>
            </a: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59FD867F-6D07-4236-B370-313810036B3E}" type="datetime1">
              <a:rPr lang="el-GR" smtClean="0"/>
              <a:pPr/>
              <a:t>30/4/2020</a:t>
            </a:fld>
            <a:endParaRPr lang="el-GR" dirty="0"/>
          </a:p>
        </p:txBody>
      </p:sp>
      <p:pic>
        <p:nvPicPr>
          <p:cNvPr id="17" name="16 - Εικόνα" descr="running.gif"/>
          <p:cNvPicPr>
            <a:picLocks noChangeAspect="1"/>
          </p:cNvPicPr>
          <p:nvPr/>
        </p:nvPicPr>
        <p:blipFill>
          <a:blip r:embed="rId2" cstate="print"/>
          <a:stretch>
            <a:fillRect/>
          </a:stretch>
        </p:blipFill>
        <p:spPr>
          <a:xfrm>
            <a:off x="395536" y="2060848"/>
            <a:ext cx="1905000" cy="1905000"/>
          </a:xfrm>
          <a:prstGeom prst="rect">
            <a:avLst/>
          </a:prstGeom>
        </p:spPr>
      </p:pic>
      <p:pic>
        <p:nvPicPr>
          <p:cNvPr id="24" name="23 - Θέση περιεχομένου" descr="pushup.gif"/>
          <p:cNvPicPr>
            <a:picLocks noGrp="1" noChangeAspect="1"/>
          </p:cNvPicPr>
          <p:nvPr>
            <p:ph sz="quarter" idx="1"/>
          </p:nvPr>
        </p:nvPicPr>
        <p:blipFill>
          <a:blip r:embed="rId3" cstate="print"/>
          <a:stretch>
            <a:fillRect/>
          </a:stretch>
        </p:blipFill>
        <p:spPr>
          <a:xfrm>
            <a:off x="1043608" y="3717032"/>
            <a:ext cx="2808312" cy="2481064"/>
          </a:xfrm>
        </p:spPr>
      </p:pic>
      <p:pic>
        <p:nvPicPr>
          <p:cNvPr id="25" name="24 - Εικόνα" descr="CLIP ART 1.gif"/>
          <p:cNvPicPr>
            <a:picLocks noChangeAspect="1"/>
          </p:cNvPicPr>
          <p:nvPr/>
        </p:nvPicPr>
        <p:blipFill>
          <a:blip r:embed="rId4"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308324"/>
          </a:xfrm>
          <a:prstGeom prst="rect">
            <a:avLst/>
          </a:prstGeom>
          <a:noFill/>
        </p:spPr>
        <p:txBody>
          <a:bodyPr wrap="square" rtlCol="0">
            <a:spAutoFit/>
          </a:bodyPr>
          <a:lstStyle/>
          <a:p>
            <a:pPr algn="just"/>
            <a:r>
              <a:rPr lang="el-GR" dirty="0" smtClean="0">
                <a:latin typeface="+mj-lt"/>
              </a:rPr>
              <a:t>Έλα στην κάτω θέση. Προσπάθησε να φτάσεις τις μύτες των ποδιών σου!! Μην λυγίσεις τα γόνατά σου! Αν δεν φτάνεις δεν πειράζει. Προσπάθησε να πιάσεις τους αστραγάλους σου ή τις κνήμες σου!!Προσπάθησε σε όποια θέση φτάσεις να μετρήσεις μέχρι το 3!!Μπράβο σου!!!</a:t>
            </a:r>
            <a:endParaRPr lang="el-GR" dirty="0">
              <a:latin typeface="+mj-lt"/>
            </a:endParaRPr>
          </a:p>
        </p:txBody>
      </p:sp>
      <p:sp>
        <p:nvSpPr>
          <p:cNvPr id="14" name="13 - Οδοντωτό δεξιό βέλος"/>
          <p:cNvSpPr/>
          <p:nvPr/>
        </p:nvSpPr>
        <p:spPr>
          <a:xfrm>
            <a:off x="3923928" y="515719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pPr algn="just"/>
            <a:r>
              <a:rPr lang="el-GR" dirty="0" smtClean="0">
                <a:latin typeface="+mj-lt"/>
              </a:rPr>
              <a:t>Κάνε 3 σετ από 10 κοιλιακούς. Φέρε και τα 2 χέρια μπροστά από το στήθος όπως στην εικόνα. Μην ξεχνάς να αναπνέεις σωστά!!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84D97AC3-B16F-4B8B-98CF-A314BA05DA02}" type="datetime1">
              <a:rPr lang="el-GR" smtClean="0"/>
              <a:pPr/>
              <a:t>30/4/2020</a:t>
            </a:fld>
            <a:endParaRPr lang="el-GR" dirty="0"/>
          </a:p>
        </p:txBody>
      </p:sp>
      <p:pic>
        <p:nvPicPr>
          <p:cNvPr id="19" name="18 - Θέση περιεχομένου" descr="curlup.gif"/>
          <p:cNvPicPr>
            <a:picLocks noGrp="1" noChangeAspect="1"/>
          </p:cNvPicPr>
          <p:nvPr>
            <p:ph sz="quarter" idx="1"/>
          </p:nvPr>
        </p:nvPicPr>
        <p:blipFill>
          <a:blip r:embed="rId2" cstate="print"/>
          <a:stretch>
            <a:fillRect/>
          </a:stretch>
        </p:blipFill>
        <p:spPr>
          <a:xfrm>
            <a:off x="1907704" y="4221088"/>
            <a:ext cx="1905000" cy="1905000"/>
          </a:xfrm>
        </p:spPr>
      </p:pic>
      <p:pic>
        <p:nvPicPr>
          <p:cNvPr id="20" name="19 - Εικόνα" descr="CLIP ART 1.gif"/>
          <p:cNvPicPr>
            <a:picLocks noChangeAspect="1"/>
          </p:cNvPicPr>
          <p:nvPr/>
        </p:nvPicPr>
        <p:blipFill>
          <a:blip r:embed="rId3" cstate="print"/>
          <a:stretch>
            <a:fillRect/>
          </a:stretch>
        </p:blipFill>
        <p:spPr>
          <a:xfrm>
            <a:off x="1" y="5483889"/>
            <a:ext cx="1979711" cy="1374110"/>
          </a:xfrm>
          <a:prstGeom prst="rect">
            <a:avLst/>
          </a:prstGeom>
        </p:spPr>
      </p:pic>
      <p:pic>
        <p:nvPicPr>
          <p:cNvPr id="21" name="20 - Εικόνα" descr="legstretch.gif"/>
          <p:cNvPicPr>
            <a:picLocks noChangeAspect="1"/>
          </p:cNvPicPr>
          <p:nvPr/>
        </p:nvPicPr>
        <p:blipFill>
          <a:blip r:embed="rId4" cstate="print"/>
          <a:stretch>
            <a:fillRect/>
          </a:stretch>
        </p:blipFill>
        <p:spPr>
          <a:xfrm>
            <a:off x="572344" y="1445568"/>
            <a:ext cx="2343472" cy="23434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sp>
        <p:nvSpPr>
          <p:cNvPr id="11" name="10 - Οδοντωτό δεξιό βέλος"/>
          <p:cNvSpPr/>
          <p:nvPr/>
        </p:nvSpPr>
        <p:spPr>
          <a:xfrm>
            <a:off x="2771800" y="227687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499992" y="1916832"/>
            <a:ext cx="2736304" cy="1754326"/>
          </a:xfrm>
          <a:prstGeom prst="rect">
            <a:avLst/>
          </a:prstGeom>
          <a:noFill/>
        </p:spPr>
        <p:txBody>
          <a:bodyPr wrap="square" rtlCol="0">
            <a:spAutoFit/>
          </a:bodyPr>
          <a:lstStyle/>
          <a:p>
            <a:pPr algn="just"/>
            <a:r>
              <a:rPr lang="el-GR" dirty="0" smtClean="0">
                <a:latin typeface="+mj-lt"/>
              </a:rPr>
              <a:t>Κάνε 2 σετ από 10 κάθετα αλματάκια !! Είναι σημαντικά σε πολλά αθλήματα!! Κάνε άλλα 2 σετ με άλματα δεξιά –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293096"/>
            <a:ext cx="2736304" cy="2031325"/>
          </a:xfrm>
          <a:prstGeom prst="rect">
            <a:avLst/>
          </a:prstGeom>
          <a:noFill/>
        </p:spPr>
        <p:txBody>
          <a:bodyPr wrap="square" rtlCol="0">
            <a:spAutoFit/>
          </a:bodyPr>
          <a:lstStyle/>
          <a:p>
            <a:r>
              <a:rPr lang="el-GR" dirty="0" smtClean="0">
                <a:latin typeface="+mj-lt"/>
              </a:rPr>
              <a:t>Ας δοκιμάσουμε να πιάσουμε εναλλάξ τα πέλματα μας!! </a:t>
            </a:r>
          </a:p>
          <a:p>
            <a:r>
              <a:rPr lang="el-GR" dirty="0" smtClean="0">
                <a:latin typeface="+mj-lt"/>
              </a:rPr>
              <a:t>Μην ξεχνάς αντίθετο χέρι-αντίθετο πόδι!! </a:t>
            </a:r>
          </a:p>
          <a:p>
            <a:r>
              <a:rPr lang="el-GR" dirty="0" smtClean="0">
                <a:latin typeface="+mj-lt"/>
              </a:rPr>
              <a:t>3 σετ από 10 επαναλήψεις είναι καλά!!!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155DF609-ACB2-40A3-8C85-5AD5085926CE}" type="datetime1">
              <a:rPr lang="el-GR" smtClean="0"/>
              <a:pPr/>
              <a:t>30/4/2020</a:t>
            </a:fld>
            <a:endParaRPr lang="el-GR" dirty="0"/>
          </a:p>
        </p:txBody>
      </p:sp>
      <p:pic>
        <p:nvPicPr>
          <p:cNvPr id="17" name="16 - Εικόνα" descr="jumping.gif"/>
          <p:cNvPicPr>
            <a:picLocks noChangeAspect="1"/>
          </p:cNvPicPr>
          <p:nvPr/>
        </p:nvPicPr>
        <p:blipFill>
          <a:blip r:embed="rId2" cstate="print"/>
          <a:stretch>
            <a:fillRect/>
          </a:stretch>
        </p:blipFill>
        <p:spPr>
          <a:xfrm>
            <a:off x="971600" y="1412776"/>
            <a:ext cx="1905000" cy="1905000"/>
          </a:xfrm>
          <a:prstGeom prst="rect">
            <a:avLst/>
          </a:prstGeom>
        </p:spPr>
      </p:pic>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0" name="19 - Θέση περιεχομένου" descr="toetouches.gif"/>
          <p:cNvPicPr>
            <a:picLocks noGrp="1" noChangeAspect="1"/>
          </p:cNvPicPr>
          <p:nvPr>
            <p:ph sz="quarter" idx="1"/>
          </p:nvPr>
        </p:nvPicPr>
        <p:blipFill>
          <a:blip r:embed="rId4" cstate="print"/>
          <a:stretch>
            <a:fillRect/>
          </a:stretch>
        </p:blipFill>
        <p:spPr>
          <a:xfrm>
            <a:off x="611560" y="3501008"/>
            <a:ext cx="2409056" cy="240905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13 - Οδοντωτό δεξιό βέλος"/>
          <p:cNvSpPr/>
          <p:nvPr/>
        </p:nvSpPr>
        <p:spPr>
          <a:xfrm>
            <a:off x="341987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744416" cy="1200329"/>
          </a:xfrm>
          <a:prstGeom prst="rect">
            <a:avLst/>
          </a:prstGeom>
          <a:noFill/>
        </p:spPr>
        <p:txBody>
          <a:bodyPr wrap="square" rtlCol="0">
            <a:spAutoFit/>
          </a:bodyPr>
          <a:lstStyle/>
          <a:p>
            <a:pPr algn="just"/>
            <a:r>
              <a:rPr lang="el-GR" dirty="0" smtClean="0">
                <a:latin typeface="+mj-lt"/>
              </a:rPr>
              <a:t>Κάνε μερικά άλματα με άνοιγμα και κλείσιμο χεριών!!! Σίγουρα το έχουμε κάνει στο προαύλιο του σχολείου!! Χτύπα παλαμάκι ψηλά!!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8321D79B-1216-480D-9651-64542BBB0DE4}" type="datetime1">
              <a:rPr lang="el-GR" smtClean="0"/>
              <a:pPr/>
              <a:t>30/4/2020</a:t>
            </a:fld>
            <a:endParaRPr lang="el-GR" dirty="0"/>
          </a:p>
        </p:txBody>
      </p:sp>
      <p:pic>
        <p:nvPicPr>
          <p:cNvPr id="7172" name="Picture 4" descr="Image"/>
          <p:cNvPicPr>
            <a:picLocks noChangeAspect="1" noChangeArrowheads="1" noCrop="1"/>
          </p:cNvPicPr>
          <p:nvPr/>
        </p:nvPicPr>
        <p:blipFill>
          <a:blip r:embed="rId2" cstate="print"/>
          <a:srcRect/>
          <a:stretch>
            <a:fillRect/>
          </a:stretch>
        </p:blipFill>
        <p:spPr bwMode="auto">
          <a:xfrm>
            <a:off x="323528" y="1772816"/>
            <a:ext cx="3168352" cy="1905000"/>
          </a:xfrm>
          <a:prstGeom prst="rect">
            <a:avLst/>
          </a:prstGeom>
          <a:noFill/>
        </p:spPr>
      </p:pic>
      <p:sp>
        <p:nvSpPr>
          <p:cNvPr id="17" name="16 - TextBox"/>
          <p:cNvSpPr txBox="1"/>
          <p:nvPr/>
        </p:nvSpPr>
        <p:spPr>
          <a:xfrm>
            <a:off x="4644008" y="1268760"/>
            <a:ext cx="4032448" cy="3416320"/>
          </a:xfrm>
          <a:prstGeom prst="rect">
            <a:avLst/>
          </a:prstGeom>
          <a:noFill/>
        </p:spPr>
        <p:txBody>
          <a:bodyPr wrap="square" rtlCol="0">
            <a:spAutoFit/>
          </a:bodyPr>
          <a:lstStyle/>
          <a:p>
            <a:pPr algn="just"/>
            <a:r>
              <a:rPr lang="el-GR" dirty="0" smtClean="0">
                <a:latin typeface="+mj-lt"/>
              </a:rPr>
              <a:t>Δοκίμασε να κάνεις μερικές προβολές ποδιών! Βεβαιώσου ότι το μπροστινό πόδι πατάει σταθερά στο πάτωμα! Η σπονδυλική στήλη να είναι ευθεία. Το πόδι που κινείται μπροστά να σχηματίζει 90</a:t>
            </a:r>
            <a:r>
              <a:rPr lang="el-GR" baseline="30000" dirty="0" smtClean="0">
                <a:latin typeface="+mj-lt"/>
              </a:rPr>
              <a:t>ο</a:t>
            </a:r>
            <a:r>
              <a:rPr lang="el-GR" dirty="0" smtClean="0">
                <a:latin typeface="+mj-lt"/>
              </a:rPr>
              <a:t> γωνία στο γόνατο! Μην κάνεις υπερβολικό άνοιγμα στα πόδια σου και να μην περνάει το γόνατο την μύτη του ποδιού σου!!! Κάνε μερικές επαναλήψεις!</a:t>
            </a:r>
          </a:p>
          <a:p>
            <a:endParaRPr lang="el-GR" dirty="0" smtClean="0"/>
          </a:p>
          <a:p>
            <a:r>
              <a:rPr lang="el-GR" dirty="0" smtClean="0"/>
              <a:t> </a:t>
            </a:r>
            <a:endParaRPr lang="el-GR" dirty="0"/>
          </a:p>
        </p:txBody>
      </p:sp>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1" name="20 - Θέση περιεχομένου" descr="jumpingjacks.gif"/>
          <p:cNvPicPr>
            <a:picLocks noGrp="1" noChangeAspect="1"/>
          </p:cNvPicPr>
          <p:nvPr>
            <p:ph sz="quarter" idx="1"/>
          </p:nvPr>
        </p:nvPicPr>
        <p:blipFill>
          <a:blip r:embed="rId4" cstate="print"/>
          <a:stretch>
            <a:fillRect/>
          </a:stretch>
        </p:blipFill>
        <p:spPr>
          <a:xfrm>
            <a:off x="1115616" y="3933056"/>
            <a:ext cx="1905000" cy="1905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sp>
        <p:nvSpPr>
          <p:cNvPr id="3" name="2 - Θέση περιεχομένου"/>
          <p:cNvSpPr>
            <a:spLocks noGrp="1"/>
          </p:cNvSpPr>
          <p:nvPr>
            <p:ph sz="quarter" idx="1"/>
          </p:nvPr>
        </p:nvSpPr>
        <p:spPr>
          <a:xfrm>
            <a:off x="467544" y="1268760"/>
            <a:ext cx="7776864"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BB0EB9D4-3909-494F-814E-6306478E196C}" type="datetime1">
              <a:rPr lang="el-GR" smtClean="0"/>
              <a:pPr/>
              <a:t>30/4/2020</a:t>
            </a:fld>
            <a:endParaRPr lang="el-GR" dirty="0"/>
          </a:p>
        </p:txBody>
      </p:sp>
      <p:pic>
        <p:nvPicPr>
          <p:cNvPr id="9" name="8 - Εικόνα" descr="CLIP ART 1.gif"/>
          <p:cNvPicPr>
            <a:picLocks noChangeAspect="1"/>
          </p:cNvPicPr>
          <p:nvPr/>
        </p:nvPicPr>
        <p:blipFill>
          <a:blip r:embed="rId2" cstate="print"/>
          <a:stretch>
            <a:fillRect/>
          </a:stretch>
        </p:blipFill>
        <p:spPr>
          <a:xfrm>
            <a:off x="0" y="5383927"/>
            <a:ext cx="2123728" cy="1474072"/>
          </a:xfrm>
          <a:prstGeom prst="rect">
            <a:avLst/>
          </a:prstGeom>
        </p:spPr>
      </p:pic>
      <p:pic>
        <p:nvPicPr>
          <p:cNvPr id="11" name="10 - Εικόνα" descr="CLIP ART 2.gif"/>
          <p:cNvPicPr>
            <a:picLocks noChangeAspect="1"/>
          </p:cNvPicPr>
          <p:nvPr/>
        </p:nvPicPr>
        <p:blipFill>
          <a:blip r:embed="rId3" cstate="print"/>
          <a:stretch>
            <a:fillRect/>
          </a:stretch>
        </p:blipFill>
        <p:spPr>
          <a:xfrm>
            <a:off x="6012160" y="1196752"/>
            <a:ext cx="1962145" cy="206025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5408</TotalTime>
  <Words>667</Words>
  <Application>Microsoft Office PowerPoint</Application>
  <PresentationFormat>Προβολή στην οθόνη (4:3)</PresentationFormat>
  <Paragraphs>96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Ρίζες</vt:lpstr>
      <vt:lpstr>Φυσική Αγωγή για την Ε΄ Δημοτικού</vt:lpstr>
      <vt:lpstr>Μήνυμα προς τους γονείς</vt:lpstr>
      <vt:lpstr>Τι είναι η Ασύγχρονη εκπαίδευση</vt:lpstr>
      <vt:lpstr>Ε΄ ΤΑΞΗ (Οδηγίες για τους γονείς)</vt:lpstr>
      <vt:lpstr>Ε΄ ΤΑΞΗ                                                              (1)</vt:lpstr>
      <vt:lpstr>Ε΄ ΤΑΞΗ                                                              (2)</vt:lpstr>
      <vt:lpstr>Ε΄ ΤΑΞΗ                                                              (3)</vt:lpstr>
      <vt:lpstr>Ε΄ ΤΑΞΗ                                                              (4)</vt:lpstr>
      <vt:lpstr>Ε΄ ΤΑΞΗ                                                              (5)</vt:lpstr>
      <vt:lpstr>Ε΄ ΤΑΞΗ                                                              (6)</vt:lpstr>
      <vt:lpstr>ΧΡΗΣΙΜΕΣ ΙΣΤΟΣΕΛΙΔΕΣ                                                              </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206</cp:revision>
  <dcterms:created xsi:type="dcterms:W3CDTF">2020-03-19T17:35:29Z</dcterms:created>
  <dcterms:modified xsi:type="dcterms:W3CDTF">2020-04-30T12:37:54Z</dcterms:modified>
</cp:coreProperties>
</file>