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sldIdLst>
    <p:sldId id="263" r:id="rId3"/>
    <p:sldId id="257" r:id="rId4"/>
    <p:sldId id="258" r:id="rId5"/>
    <p:sldId id="260" r:id="rId6"/>
    <p:sldId id="264" r:id="rId7"/>
    <p:sldId id="265" r:id="rId8"/>
    <p:sldId id="262" r:id="rId9"/>
    <p:sldId id="259" r:id="rId10"/>
  </p:sldIdLst>
  <p:sldSz cx="12192000" cy="6858000"/>
  <p:notesSz cx="7772400" cy="10058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FB05"/>
    <a:srgbClr val="D3E6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 Light"/>
              </a:rPr>
              <a:t>Κάντε κλικ για να επεξεργαστείτε τον τίτλο υποδείγματος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 w="1260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Calibri"/>
              </a:rPr>
              <a:t>Στυλ κειμένου υποδείγματος</a:t>
            </a:r>
            <a:endParaRPr lang="en-US" sz="28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Δεύτερο επίπεδο</a:t>
            </a:r>
            <a:endParaRPr lang="en-US" sz="2400" b="0" strike="noStrike" spc="-1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Τρίτο επίπεδο</a:t>
            </a:r>
            <a:endParaRPr lang="en-US" sz="2000" b="0" strike="noStrike" spc="-1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Τέταρτο επίπεδο</a:t>
            </a:r>
            <a:endParaRPr lang="en-US" sz="1800" b="0" strike="noStrike" spc="-1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Πέμπτο επίπεδο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65A0980-A600-4F3A-8C10-D4C6ED379C9D}" type="datetime">
              <a:rPr lang="el-GR" sz="1200" b="0" strike="noStrike" spc="-1">
                <a:solidFill>
                  <a:srgbClr val="898989"/>
                </a:solidFill>
                <a:latin typeface="Calibri"/>
              </a:rPr>
              <a:pPr>
                <a:lnSpc>
                  <a:spcPct val="100000"/>
                </a:lnSpc>
              </a:pPr>
              <a:t>23/5/2024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2621125-3158-4C28-8CF8-D640AB9DFA01}" type="slidenum">
              <a:rPr lang="el-GR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5000">
    <p:pull dir="rd"/>
  </p:transition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 Light"/>
              </a:rPr>
              <a:t>Κάντε κλικ για να επεξεργαστείτε τον τίτλο υποδείγματος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 w="1260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l-GR" sz="2800" b="0" strike="noStrike" spc="-1">
                <a:solidFill>
                  <a:srgbClr val="000000"/>
                </a:solidFill>
                <a:latin typeface="Calibri"/>
              </a:rPr>
              <a:t>Στυλ κειμένου υποδείγματος</a:t>
            </a:r>
            <a:endParaRPr lang="en-US" sz="28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Δεύτερο επίπεδο</a:t>
            </a:r>
            <a:endParaRPr lang="en-US" sz="2400" b="0" strike="noStrike" spc="-1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Τρίτο επίπεδο</a:t>
            </a:r>
            <a:endParaRPr lang="en-US" sz="2000" b="0" strike="noStrike" spc="-1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Τέταρτο επίπεδο</a:t>
            </a:r>
            <a:endParaRPr lang="en-US" sz="1800" b="0" strike="noStrike" spc="-1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Πέμπτο επίπεδο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87BA078-54DF-46A3-A5AA-8A809AC9DEC5}" type="datetime">
              <a:rPr lang="el-GR" sz="1200" b="0" strike="noStrike" spc="-1">
                <a:solidFill>
                  <a:srgbClr val="898989"/>
                </a:solidFill>
                <a:latin typeface="Calibri"/>
              </a:rPr>
              <a:pPr>
                <a:lnSpc>
                  <a:spcPct val="100000"/>
                </a:lnSpc>
              </a:pPr>
              <a:t>23/5/2024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8870214-F811-42B7-AC81-E0FE95782958}" type="slidenum">
              <a:rPr lang="el-GR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 advClick="0" advTm="5000">
    <p:pull dir="rd"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9416" y="807336"/>
            <a:ext cx="10515600" cy="13255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el-G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l-GR" sz="24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ο</a:t>
            </a:r>
            <a:r>
              <a:rPr lang="el-G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l-G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Δημοτικο</a:t>
            </a:r>
            <a:r>
              <a:rPr lang="el-G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l-G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Σχολειο</a:t>
            </a:r>
            <a:r>
              <a:rPr lang="el-G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l-G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Χαλανδριου</a:t>
            </a:r>
            <a:r>
              <a:rPr lang="el-G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l-G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l-G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Ταξη</a:t>
            </a:r>
            <a:r>
              <a:rPr lang="el-G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Ε1΄</a:t>
            </a:r>
            <a:endParaRPr lang="el-G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839416" y="2852936"/>
            <a:ext cx="10515600" cy="30243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el-GR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Λέμε</a:t>
            </a:r>
          </a:p>
          <a:p>
            <a:pPr algn="ctr">
              <a:lnSpc>
                <a:spcPct val="150000"/>
              </a:lnSpc>
            </a:pPr>
            <a: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ΟΧΙ </a:t>
            </a:r>
          </a:p>
          <a:p>
            <a:pPr algn="ctr">
              <a:lnSpc>
                <a:spcPct val="150000"/>
              </a:lnSpc>
            </a:pPr>
            <a: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στον  σχολικό  εκφοβισμό</a:t>
            </a:r>
          </a:p>
          <a:p>
            <a:pPr algn="ctr">
              <a:lnSpc>
                <a:spcPct val="150000"/>
              </a:lnSpc>
            </a:pPr>
            <a:endParaRPr lang="el-GR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lstStyle/>
          <a:p>
            <a:pPr algn="ctr"/>
            <a:endParaRPr lang="en-US" sz="4400" b="0" strike="noStrike" spc="-1" dirty="0">
              <a:latin typeface="Arial"/>
            </a:endParaRPr>
          </a:p>
        </p:txBody>
      </p:sp>
      <p:pic>
        <p:nvPicPr>
          <p:cNvPr id="499" name="Θέση περιεχομένου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lstStyle/>
          <a:p>
            <a:pPr algn="ctr"/>
            <a:endParaRPr lang="en-US" sz="4400" b="0" strike="noStrike" spc="-1" dirty="0">
              <a:latin typeface="Arial"/>
            </a:endParaRPr>
          </a:p>
        </p:txBody>
      </p:sp>
      <p:pic>
        <p:nvPicPr>
          <p:cNvPr id="501" name="Θέση περιεχομένου 4"/>
          <p:cNvPicPr/>
          <p:nvPr/>
        </p:nvPicPr>
        <p:blipFill>
          <a:blip r:embed="rId2" cstate="print">
            <a:lum contrast="10000"/>
          </a:blip>
          <a:stretch/>
        </p:blipFill>
        <p:spPr>
          <a:xfrm>
            <a:off x="0" y="1800"/>
            <a:ext cx="12192120" cy="685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pic>
        <p:nvPicPr>
          <p:cNvPr id="504" name="Θέση περιεχομένου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Θέση περιεχομένου" descr="E1B297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 t="1680"/>
          <a:stretch>
            <a:fillRect/>
          </a:stretch>
        </p:blipFill>
        <p:spPr>
          <a:xfrm rot="-5400000">
            <a:off x="2654660" y="-2679342"/>
            <a:ext cx="6858001" cy="12216681"/>
          </a:xfrm>
        </p:spPr>
      </p:pic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E1α298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 t="1569"/>
          <a:stretch>
            <a:fillRect/>
          </a:stretch>
        </p:blipFill>
        <p:spPr>
          <a:xfrm rot="-5400000">
            <a:off x="2667000" y="-2667000"/>
            <a:ext cx="6858000" cy="12192000"/>
          </a:xfrm>
        </p:spPr>
      </p:pic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pic>
        <p:nvPicPr>
          <p:cNvPr id="508" name="Θέση περιεχομένου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 w="0">
            <a:noFill/>
          </a:ln>
        </p:spPr>
      </p:pic>
      <p:sp>
        <p:nvSpPr>
          <p:cNvPr id="509" name="TextBox 5"/>
          <p:cNvSpPr txBox="1"/>
          <p:nvPr/>
        </p:nvSpPr>
        <p:spPr>
          <a:xfrm>
            <a:off x="335360" y="329048"/>
            <a:ext cx="7200800" cy="7956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l-GR" sz="2400" spc="-1" dirty="0" smtClean="0">
                <a:solidFill>
                  <a:srgbClr val="000000"/>
                </a:solidFill>
                <a:latin typeface="Calibri"/>
              </a:rPr>
              <a:t>Μετά τη συζήτηση….  όλα άλλαξαν </a:t>
            </a:r>
            <a:r>
              <a:rPr lang="el-GR" sz="2400" spc="-1" dirty="0" smtClean="0">
                <a:solidFill>
                  <a:srgbClr val="000000"/>
                </a:solidFill>
                <a:latin typeface="Calibri"/>
              </a:rPr>
              <a:t>κι </a:t>
            </a:r>
            <a:r>
              <a:rPr lang="el-GR" sz="2400" spc="-1" dirty="0" smtClean="0">
                <a:solidFill>
                  <a:srgbClr val="000000"/>
                </a:solidFill>
                <a:latin typeface="Calibri"/>
              </a:rPr>
              <a:t>έγιναν καλύτερα!</a:t>
            </a:r>
            <a:r>
              <a:rPr lang="el-GR" sz="2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1231424" y="1000360"/>
            <a:ext cx="9761120" cy="49489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400" b="0" strike="noStrike" spc="-1" dirty="0" smtClean="0">
                <a:solidFill>
                  <a:srgbClr val="FFFFFF"/>
                </a:solidFill>
                <a:latin typeface="Bahnschrift"/>
              </a:rPr>
              <a:t>   </a:t>
            </a:r>
            <a:r>
              <a:rPr lang="el-GR" sz="4400" strike="noStrik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"/>
              </a:rPr>
              <a:t>Μη </a:t>
            </a:r>
            <a:r>
              <a:rPr lang="el-GR" sz="4400" strike="noStrik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"/>
              </a:rPr>
              <a:t>σιωπάς!</a:t>
            </a:r>
            <a:r>
              <a:rPr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</a:t>
            </a:r>
            <a:r>
              <a:rPr lang="el-GR" sz="4400" strike="noStrik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"/>
              </a:rPr>
              <a:t>Μίλησε </a:t>
            </a:r>
            <a:r>
              <a:rPr lang="el-GR" sz="4400" strike="noStrik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"/>
              </a:rPr>
              <a:t>γι’ αυτό!</a:t>
            </a:r>
            <a:r>
              <a:rPr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        </a:t>
            </a:r>
            <a:r>
              <a:rPr lang="el-GR" sz="4400" strike="noStrik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"/>
              </a:rPr>
              <a:t>Σταμάτησέ </a:t>
            </a:r>
            <a:r>
              <a:rPr lang="el-GR" sz="4400" strike="noStrik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"/>
              </a:rPr>
              <a:t>το…</a:t>
            </a:r>
            <a:endParaRPr lang="en-US" sz="4400" strike="noStrik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24</Words>
  <Application>Microsoft Office PowerPoint</Application>
  <PresentationFormat>Προσαρμογή</PresentationFormat>
  <Paragraphs>7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3ο  Δημοτικο  Σχολειο  Χαλανδριου Ταξη   Ε1΄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   Μη σιωπάς!                                     Μίλησε γι’ αυτό!                                                                                Σταμάτησέ το…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3ο Δημοτικό Σχολείο Χαλανδρίου Τάξη Ε1 Λέμε ΌΧΙ στον σχολικό εκφοβισμό</dc:title>
  <dc:subject/>
  <dc:creator>Σωτήρης Θεοχαρόπουλος</dc:creator>
  <dc:description/>
  <cp:lastModifiedBy>3ο ΔΗΜ-ΧΑΛ</cp:lastModifiedBy>
  <cp:revision>49</cp:revision>
  <dcterms:created xsi:type="dcterms:W3CDTF">2024-04-22T18:43:54Z</dcterms:created>
  <dcterms:modified xsi:type="dcterms:W3CDTF">2024-05-23T11:44:41Z</dcterms:modified>
  <dc:language>en-US</dc:language>
</cp:coreProperties>
</file>