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9" r:id="rId6"/>
    <p:sldId id="261" r:id="rId7"/>
    <p:sldId id="262" r:id="rId8"/>
    <p:sldId id="260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98" d="100"/>
          <a:sy n="98" d="100"/>
        </p:scale>
        <p:origin x="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noProof="0"/>
              <a:t>Κάντε κλικ για να επεξεργαστείτε τον τίτλο υποδείγματος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noProof="0"/>
              <a:t>Κάντε κλικ για να επεξεργαστείτε τον υπότιτλο του υποδείγματος</a:t>
            </a:r>
            <a:endParaRPr lang="en-US" noProof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16A0B5A-EE46-462E-9B5E-6713EC9F5A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95E2D-D583-41F6-9C29-601673F794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916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3E9B9-6F80-4E94-B8BB-9BD86BE44E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22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4D994-A246-4F82-8682-C3A30262C7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9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31183-37E2-4175-AD59-6E08DC5EB5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1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53722-D5B3-4033-AC7B-95CD6F4B73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67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1DB78-7F40-4DBE-840C-F92B7CF11A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2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6F69F-013F-4104-862C-B9B93E123B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2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444D2-5170-481E-829D-F3643716E0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1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F6F5C-EB62-4954-949B-85F7B67D5A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0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FC905-F054-40B0-847D-80D7D6EAD8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1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EEE89B2-235B-4BE4-BCF1-BF45CBAAE0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5F8C06-3977-4C04-BB1C-E9EBC2AB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</a:t>
            </a:r>
            <a:endParaRPr lang="en-US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2D035940-6E4C-4BBC-B81A-977453B15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676400"/>
            <a:ext cx="5400600" cy="407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9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E5F8C06-3977-4C04-BB1C-E9EBC2AB5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</a:t>
            </a:r>
            <a:endParaRPr lang="en-US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45A00F6-2115-40A1-84EC-9DDCA03D8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44824"/>
            <a:ext cx="4249280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27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114C742-9990-4BA8-86C0-ABDD09317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3648" y="17694"/>
            <a:ext cx="5873824" cy="2232248"/>
          </a:xfrm>
        </p:spPr>
        <p:txBody>
          <a:bodyPr/>
          <a:lstStyle/>
          <a:p>
            <a:r>
              <a:rPr lang="el-GR" sz="2000" dirty="0"/>
              <a:t>Ποντικάκι </a:t>
            </a:r>
            <a:r>
              <a:rPr lang="el-GR" sz="2000" dirty="0" err="1"/>
              <a:t>πατρόν</a:t>
            </a:r>
            <a:br>
              <a:rPr lang="el-GR" sz="2000" dirty="0"/>
            </a:br>
            <a:br>
              <a:rPr lang="el-GR" sz="2000" dirty="0"/>
            </a:br>
            <a:r>
              <a:rPr lang="en-US" sz="2000" dirty="0"/>
              <a:t>https://www.woojr.com/gifts-for-pets-catnip-mouse-toy-pattern/catnip-mouse-pattern-2/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81D73668-029F-498C-889B-85012E865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2060848"/>
            <a:ext cx="3312658" cy="3777131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181AC08E-A74D-4D6E-8CC4-0FF612C0CF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2924944"/>
            <a:ext cx="2005442" cy="209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68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FDE394F-22D4-4B8F-8337-F843FB99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el-GR" dirty="0"/>
              <a:t>Ψηφίζω αυτό που προτιμώ</a:t>
            </a:r>
            <a:endParaRPr lang="en-US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12F3B8BF-0AF3-4D52-970D-D540A365E5D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99592" y="2852936"/>
            <a:ext cx="3024336" cy="2963590"/>
          </a:xfrm>
          <a:prstGeom prst="rect">
            <a:avLst/>
          </a:prstGeom>
        </p:spPr>
      </p:pic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C2FE45BD-E6AD-4EE4-BEAB-944FC4543F3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62651" y="2822703"/>
            <a:ext cx="3960440" cy="2993823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499F2977-9C6F-4FF1-A5CE-BF1EDED92EDF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138566"/>
            <a:ext cx="406400" cy="406400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F7316190-69E9-49DB-A059-A81400B76A42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1124744"/>
            <a:ext cx="406400" cy="4064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8203AE88-2539-4C78-987F-FBA68790E28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853232"/>
            <a:ext cx="406400" cy="40640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47D62409-2FF6-4523-880C-5958911E7EED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932548" y="995899"/>
            <a:ext cx="406400" cy="4064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050BA002-2CB4-4CCC-9C2D-6B1409FDDE89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326928" y="988988"/>
            <a:ext cx="406400" cy="40640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B94E75A2-65A8-4C44-89A4-503E97EA90F6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4553586" y="935366"/>
            <a:ext cx="406400" cy="40640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4E2C331F-BDFC-41D4-A862-E129B0428EB5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234565" y="1341766"/>
            <a:ext cx="406400" cy="406400"/>
          </a:xfrm>
          <a:prstGeom prst="rect">
            <a:avLst/>
          </a:prstGeom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2880FD41-5E7A-4CFB-8255-B456C2E6E0A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73488" y="1041474"/>
            <a:ext cx="406400" cy="406400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0CACF9F1-5D39-4E5C-87E7-6BA0546385D4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3423780" y="1327944"/>
            <a:ext cx="406400" cy="406400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id="{B9DE2FF0-F142-4264-A007-0AA5CD8F3E16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629738" y="1327944"/>
            <a:ext cx="406400" cy="406400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5212DE3D-E32D-4EEC-94A0-D41FF3AAC777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350653" y="1355331"/>
            <a:ext cx="406400" cy="406400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id="{C9881E94-1A4A-4DEE-BC08-05C4CC3A4EFB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30" y="988988"/>
            <a:ext cx="406400" cy="406400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7CB44A19-4236-4C45-BBB8-1ED5A475B57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568140" y="1327944"/>
            <a:ext cx="406400" cy="406400"/>
          </a:xfrm>
          <a:prstGeom prst="rect">
            <a:avLst/>
          </a:prstGeom>
        </p:spPr>
      </p:pic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E474A490-95A1-4F23-8C2B-A03DCEB51EB3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191326" y="995899"/>
            <a:ext cx="406400" cy="406400"/>
          </a:xfrm>
          <a:prstGeom prst="rect">
            <a:avLst/>
          </a:prstGeom>
        </p:spPr>
      </p:pic>
      <p:pic>
        <p:nvPicPr>
          <p:cNvPr id="22" name="Εικόνα 21">
            <a:extLst>
              <a:ext uri="{FF2B5EF4-FFF2-40B4-BE49-F238E27FC236}">
                <a16:creationId xmlns:a16="http://schemas.microsoft.com/office/drawing/2014/main" id="{4C14733D-482B-4D98-BEFC-E18CE56B9B27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4842150" y="1376823"/>
            <a:ext cx="406400" cy="406400"/>
          </a:xfrm>
          <a:prstGeom prst="rect">
            <a:avLst/>
          </a:prstGeom>
        </p:spPr>
      </p:pic>
      <p:pic>
        <p:nvPicPr>
          <p:cNvPr id="23" name="Εικόνα 22">
            <a:extLst>
              <a:ext uri="{FF2B5EF4-FFF2-40B4-BE49-F238E27FC236}">
                <a16:creationId xmlns:a16="http://schemas.microsoft.com/office/drawing/2014/main" id="{12638B92-C5A5-4747-98DD-EE0F67E062E1}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8155814" y="970423"/>
            <a:ext cx="406400" cy="406400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id="{F859D664-0B47-4C00-8DD7-F64D2A992DD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681168" y="1402259"/>
            <a:ext cx="406400" cy="406400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id="{1A38194C-455C-4397-A62C-128725DE1FDE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452756" y="958700"/>
            <a:ext cx="406400" cy="406400"/>
          </a:xfrm>
          <a:prstGeom prst="rect">
            <a:avLst/>
          </a:prstGeom>
        </p:spPr>
      </p:pic>
      <p:pic>
        <p:nvPicPr>
          <p:cNvPr id="26" name="Εικόνα 25">
            <a:extLst>
              <a:ext uri="{FF2B5EF4-FFF2-40B4-BE49-F238E27FC236}">
                <a16:creationId xmlns:a16="http://schemas.microsoft.com/office/drawing/2014/main" id="{0C1C95F5-5C94-4398-9614-27FD9C0FF4D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951633" y="1365100"/>
            <a:ext cx="406400" cy="406400"/>
          </a:xfrm>
          <a:prstGeom prst="rect">
            <a:avLst/>
          </a:prstGeom>
        </p:spPr>
      </p:pic>
      <p:pic>
        <p:nvPicPr>
          <p:cNvPr id="27" name="Εικόνα 26">
            <a:extLst>
              <a:ext uri="{FF2B5EF4-FFF2-40B4-BE49-F238E27FC236}">
                <a16:creationId xmlns:a16="http://schemas.microsoft.com/office/drawing/2014/main" id="{1C58A3CC-1C8D-40E2-B427-DD57AFE577B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6780244" y="100367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88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FE81A5-C456-4D5C-A971-87489B01FE17}"/>
              </a:ext>
            </a:extLst>
          </p:cNvPr>
          <p:cNvSpPr txBox="1"/>
          <p:nvPr/>
        </p:nvSpPr>
        <p:spPr>
          <a:xfrm>
            <a:off x="1835696" y="764704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>
                <a:latin typeface="Baskerville Old Face" panose="02020602080505020303" pitchFamily="18" charset="0"/>
              </a:rPr>
              <a:t>Θα χρειαστούμε…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680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173DAC65-58F0-4B68-A87E-6BAC95617C57}">
  <we:reference id="wa104380121" version="2.0.0.0" store="el-GR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E6B03208763A44EB64B9FC8A84B4CC804005E48DE7B391D904E817F9F36E6EFDCBC" ma:contentTypeVersion="54" ma:contentTypeDescription="Create a new document." ma:contentTypeScope="" ma:versionID="480fbdb005ac9d8138ae6e0512fb92b4">
  <xsd:schema xmlns:xsd="http://www.w3.org/2001/XMLSchema" xmlns:xs="http://www.w3.org/2001/XMLSchema" xmlns:p="http://schemas.microsoft.com/office/2006/metadata/properties" xmlns:ns2="b588bf57-8ba0-468c-9088-7d67b55c7039" targetNamespace="http://schemas.microsoft.com/office/2006/metadata/properties" ma:root="true" ma:fieldsID="0ea10c76e7934788d1779a4bec75b82e" ns2:_="">
    <xsd:import namespace="b588bf57-8ba0-468c-9088-7d67b55c7039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8bf57-8ba0-468c-9088-7d67b55c7039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lockPublish" ma:index="12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3" nillable="true" ma:displayName="Bug Number" ma:default="" ma:internalName="BugNumber" ma:readOnly="false">
      <xsd:simpleType>
        <xsd:restriction base="dms:Text"/>
      </xsd:simpleType>
    </xsd:element>
    <xsd:element name="CampaignTagsTaxHTField0" ma:index="15" nillable="true" ma:taxonomy="true" ma:internalName="CampaignTagsTaxHTField0" ma:taxonomyFieldName="CampaignTags" ma:displayName="Campaigns" ma:readOnly="false" ma:default="" ma:fieldId="{7a3d54fb-e176-40eb-9fcd-736f2f755639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6" nillable="true" ma:displayName="Client Viewer" ma:default="" ma:internalName="TPClientViewer">
      <xsd:simpleType>
        <xsd:restriction base="dms:Text"/>
      </xsd:simpleType>
    </xsd:element>
    <xsd:element name="ClipArtFilename" ma:index="17" nillable="true" ma:displayName="Clip Art Name" ma:default="" ma:internalName="ClipArtFilename" ma:readOnly="false">
      <xsd:simpleType>
        <xsd:restriction base="dms:Text"/>
      </xsd:simpleType>
    </xsd:element>
    <xsd:element name="TPCommandLine" ma:index="18" nillable="true" ma:displayName="Command Line" ma:default="" ma:internalName="TPCommandLine">
      <xsd:simpleType>
        <xsd:restriction base="dms:Text"/>
      </xsd:simpleType>
    </xsd:element>
    <xsd:element name="TPComponent" ma:index="19" nillable="true" ma:displayName="Component" ma:default="" ma:internalName="TPComponent">
      <xsd:simpleType>
        <xsd:restriction base="dms:Text"/>
      </xsd:simpleType>
    </xsd:element>
    <xsd:element name="ContentItem" ma:index="20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2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5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6" nillable="true" ma:displayName="CSX Submission Market" ma:default="" ma:list="{F11A2EFD-B154-4910-9A6A-203D18A8C4F1}" ma:internalName="CSXSubmissionMarket" ma:readOnly="false" ma:showField="MarketName" ma:web="b588bf57-8ba0-468c-9088-7d67b55c7039">
      <xsd:simpleType>
        <xsd:restriction base="dms:Lookup"/>
      </xsd:simpleType>
    </xsd:element>
    <xsd:element name="CSXUpdate" ma:index="27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8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29" nillable="true" ma:displayName="Deleted?" ma:default="" ma:internalName="IsDeleted" ma:readOnly="false">
      <xsd:simpleType>
        <xsd:restriction base="dms:Boolean"/>
      </xsd:simpleType>
    </xsd:element>
    <xsd:element name="APDescription" ma:index="30" nillable="true" ma:displayName="Description" ma:default="" ma:internalName="APDescription" ma:readOnly="false">
      <xsd:simpleType>
        <xsd:restriction base="dms:Note"/>
      </xsd:simpleType>
    </xsd:element>
    <xsd:element name="DirectSourceMarket" ma:index="31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2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3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4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5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6" nillable="true" ma:displayName="Editorial Tags" ma:default="" ma:internalName="EditorialTags">
      <xsd:simpleType>
        <xsd:restriction base="dms:Unknown"/>
      </xsd:simpleType>
    </xsd:element>
    <xsd:element name="TPExecutable" ma:index="37" nillable="true" ma:displayName="Executable" ma:default="" ma:internalName="TPExecutable">
      <xsd:simpleType>
        <xsd:restriction base="dms:Text"/>
      </xsd:simpleType>
    </xsd:element>
    <xsd:element name="FeatureTagsTaxHTField0" ma:index="39" nillable="true" ma:taxonomy="true" ma:internalName="FeatureTagsTaxHTField0" ma:taxonomyFieldName="FeatureTags" ma:displayName="Features" ma:readOnly="false" ma:default="" ma:fieldId="{d14bbe84-e03c-4266-b7e4-58d6fdfae43a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0" nillable="true" ma:displayName="Friendly Name" ma:default="" ma:internalName="TPFriendlyName">
      <xsd:simpleType>
        <xsd:restriction base="dms:Text"/>
      </xsd:simpleType>
    </xsd:element>
    <xsd:element name="FriendlyTitle" ma:index="41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2" nillable="true" ma:displayName="Generate Images?" ma:default="true" ma:internalName="PrimaryImageGen">
      <xsd:simpleType>
        <xsd:restriction base="dms:Boolean"/>
      </xsd:simpleType>
    </xsd:element>
    <xsd:element name="HandoffToMSDN" ma:index="43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4" nillable="true" ma:displayName="InProjectListLookup" ma:list="{3DA286C3-8253-47DF-B32E-474422912EB9}" ma:internalName="InProjectListLookup" ma:readOnly="true" ma:showField="InProjectList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5" nillable="true" ma:displayName="Install Location" ma:default="" ma:internalName="TPInstallLocation">
      <xsd:simpleType>
        <xsd:restriction base="dms:Text"/>
      </xsd:simpleType>
    </xsd:element>
    <xsd:element name="InternalTagsTaxHTField0" ma:index="47" nillable="true" ma:taxonomy="true" ma:internalName="InternalTagsTaxHTField0" ma:taxonomyFieldName="InternalTags" ma:displayName="Internal Tags" ma:readOnly="false" ma:default="" ma:fieldId="{4962b61c-4fdb-46d0-9835-6aed8d86a503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8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49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0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1" nillable="true" ma:displayName="Last Complete Version Lookup" ma:default="" ma:list="{3DA286C3-8253-47DF-B32E-474422912EB9}" ma:internalName="LastCompleteVersionLookup" ma:readOnly="true" ma:showField="LastCompleteVersion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2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3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4" nillable="true" ma:displayName="Last Preview Attempt Error" ma:default="" ma:list="{3DA286C3-8253-47DF-B32E-474422912EB9}" ma:internalName="LastPreviewErrorLookup" ma:readOnly="true" ma:showField="LastPreviewError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5" nillable="true" ma:displayName="Last Preview Attempt Result" ma:default="" ma:list="{3DA286C3-8253-47DF-B32E-474422912EB9}" ma:internalName="LastPreviewResultLookup" ma:readOnly="true" ma:showField="LastPreviewResult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6" nillable="true" ma:displayName="Last Preview Attempted On" ma:default="" ma:list="{3DA286C3-8253-47DF-B32E-474422912EB9}" ma:internalName="LastPreviewAttemptDateLookup" ma:readOnly="true" ma:showField="LastPreviewAttemptDate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7" nillable="true" ma:displayName="Last Previewed By" ma:default="" ma:list="{3DA286C3-8253-47DF-B32E-474422912EB9}" ma:internalName="LastPreviewedByLookup" ma:readOnly="true" ma:showField="LastPreviewedBy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8" nillable="true" ma:displayName="Last Previewed Date" ma:default="" ma:list="{3DA286C3-8253-47DF-B32E-474422912EB9}" ma:internalName="LastPreviewTimeLookup" ma:readOnly="true" ma:showField="LastPreviewTime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59" nillable="true" ma:displayName="Last Previewed Version" ma:default="" ma:list="{3DA286C3-8253-47DF-B32E-474422912EB9}" ma:internalName="LastPreviewVersionLookup" ma:readOnly="true" ma:showField="LastPreviewVersion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0" nillable="true" ma:displayName="Last Publish Attempt Error" ma:default="" ma:list="{3DA286C3-8253-47DF-B32E-474422912EB9}" ma:internalName="LastPublishErrorLookup" ma:readOnly="true" ma:showField="LastPublishError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1" nillable="true" ma:displayName="Last Publish Attempt Result" ma:default="" ma:list="{3DA286C3-8253-47DF-B32E-474422912EB9}" ma:internalName="LastPublishResultLookup" ma:readOnly="true" ma:showField="LastPublishResult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2" nillable="true" ma:displayName="Last Publish Attempted On" ma:default="" ma:list="{3DA286C3-8253-47DF-B32E-474422912EB9}" ma:internalName="LastPublishAttemptDateLookup" ma:readOnly="true" ma:showField="LastPublishAttemptDate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3" nillable="true" ma:displayName="Last Published By" ma:default="" ma:list="{3DA286C3-8253-47DF-B32E-474422912EB9}" ma:internalName="LastPublishedByLookup" ma:readOnly="true" ma:showField="LastPublishedBy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4" nillable="true" ma:displayName="Last Published Date" ma:default="" ma:list="{3DA286C3-8253-47DF-B32E-474422912EB9}" ma:internalName="LastPublishTimeLookup" ma:readOnly="true" ma:showField="LastPublishTime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5" nillable="true" ma:displayName="Last Published Version" ma:default="" ma:list="{3DA286C3-8253-47DF-B32E-474422912EB9}" ma:internalName="LastPublishVersionLookup" ma:readOnly="true" ma:showField="LastPublishVersion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6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7" nillable="true" ma:displayName="Legacy Data" ma:default="" ma:internalName="LegacyData" ma:readOnly="false">
      <xsd:simpleType>
        <xsd:restriction base="dms:Note"/>
      </xsd:simpleType>
    </xsd:element>
    <xsd:element name="TPLaunchHelpLink" ma:index="68" nillable="true" ma:displayName="Link to Launch Help Topic" ma:default="" ma:internalName="TPLaunchHelpLink">
      <xsd:simpleType>
        <xsd:restriction base="dms:Text"/>
      </xsd:simpleType>
    </xsd:element>
    <xsd:element name="LocComments" ma:index="69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0" nillable="true" ma:displayName="Loc Last Loc Attempt Version" ma:default="" ma:list="{6B57C37B-444B-4091-86C3-AD74C650108F}" ma:internalName="LocLastLocAttemptVersionLookup" ma:readOnly="false" ma:showField="LastLocAttemptVersion" ma:web="b588bf57-8ba0-468c-9088-7d67b55c7039">
      <xsd:simpleType>
        <xsd:restriction base="dms:Lookup"/>
      </xsd:simpleType>
    </xsd:element>
    <xsd:element name="LocLastLocAttemptVersionTypeLookup" ma:index="71" nillable="true" ma:displayName="Loc Last Loc Attempt Version Type" ma:default="" ma:list="{6B57C37B-444B-4091-86C3-AD74C650108F}" ma:internalName="LocLastLocAttemptVersionTypeLookup" ma:readOnly="true" ma:showField="LastLocAttemptVersionType" ma:web="b588bf57-8ba0-468c-9088-7d67b55c7039">
      <xsd:simpleType>
        <xsd:restriction base="dms:Lookup"/>
      </xsd:simpleType>
    </xsd:element>
    <xsd:element name="LocManualTestRequired" ma:index="72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3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4" nillable="true" ma:displayName="Loc New Published Version Lookup" ma:default="" ma:list="{6B57C37B-444B-4091-86C3-AD74C650108F}" ma:internalName="LocNewPublishedVersionLookup" ma:readOnly="true" ma:showField="NewPublishedVersion" ma:web="b588bf57-8ba0-468c-9088-7d67b55c7039">
      <xsd:simpleType>
        <xsd:restriction base="dms:Lookup"/>
      </xsd:simpleType>
    </xsd:element>
    <xsd:element name="LocOverallHandbackStatusLookup" ma:index="75" nillable="true" ma:displayName="Loc Overall Handback Status" ma:default="" ma:list="{6B57C37B-444B-4091-86C3-AD74C650108F}" ma:internalName="LocOverallHandbackStatusLookup" ma:readOnly="true" ma:showField="OverallHandbackStatus" ma:web="b588bf57-8ba0-468c-9088-7d67b55c7039">
      <xsd:simpleType>
        <xsd:restriction base="dms:Lookup"/>
      </xsd:simpleType>
    </xsd:element>
    <xsd:element name="LocOverallLocStatusLookup" ma:index="76" nillable="true" ma:displayName="Loc Overall Localize Status" ma:default="" ma:list="{6B57C37B-444B-4091-86C3-AD74C650108F}" ma:internalName="LocOverallLocStatusLookup" ma:readOnly="true" ma:showField="OverallLocStatus" ma:web="b588bf57-8ba0-468c-9088-7d67b55c7039">
      <xsd:simpleType>
        <xsd:restriction base="dms:Lookup"/>
      </xsd:simpleType>
    </xsd:element>
    <xsd:element name="LocOverallPreviewStatusLookup" ma:index="77" nillable="true" ma:displayName="Loc Overall Preview Status" ma:default="" ma:list="{6B57C37B-444B-4091-86C3-AD74C650108F}" ma:internalName="LocOverallPreviewStatusLookup" ma:readOnly="true" ma:showField="OverallPreviewStatus" ma:web="b588bf57-8ba0-468c-9088-7d67b55c7039">
      <xsd:simpleType>
        <xsd:restriction base="dms:Lookup"/>
      </xsd:simpleType>
    </xsd:element>
    <xsd:element name="LocOverallPublishStatusLookup" ma:index="78" nillable="true" ma:displayName="Loc Overall Publish Status" ma:default="" ma:list="{6B57C37B-444B-4091-86C3-AD74C650108F}" ma:internalName="LocOverallPublishStatusLookup" ma:readOnly="true" ma:showField="OverallPublishStatus" ma:web="b588bf57-8ba0-468c-9088-7d67b55c7039">
      <xsd:simpleType>
        <xsd:restriction base="dms:Lookup"/>
      </xsd:simpleType>
    </xsd:element>
    <xsd:element name="IntlLocPriority" ma:index="79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0" nillable="true" ma:displayName="Loc Processed For Handoffs" ma:default="" ma:list="{6B57C37B-444B-4091-86C3-AD74C650108F}" ma:internalName="LocProcessedForHandoffsLookup" ma:readOnly="true" ma:showField="ProcessedForHandoffs" ma:web="b588bf57-8ba0-468c-9088-7d67b55c7039">
      <xsd:simpleType>
        <xsd:restriction base="dms:Lookup"/>
      </xsd:simpleType>
    </xsd:element>
    <xsd:element name="LocProcessedForMarketsLookup" ma:index="81" nillable="true" ma:displayName="Loc Processed For Markets" ma:default="" ma:list="{6B57C37B-444B-4091-86C3-AD74C650108F}" ma:internalName="LocProcessedForMarketsLookup" ma:readOnly="true" ma:showField="ProcessedForMarkets" ma:web="b588bf57-8ba0-468c-9088-7d67b55c7039">
      <xsd:simpleType>
        <xsd:restriction base="dms:Lookup"/>
      </xsd:simpleType>
    </xsd:element>
    <xsd:element name="LocPublishedDependentAssetsLookup" ma:index="82" nillable="true" ma:displayName="Loc Published Dependent Assets" ma:default="" ma:list="{6B57C37B-444B-4091-86C3-AD74C650108F}" ma:internalName="LocPublishedDependentAssetsLookup" ma:readOnly="true" ma:showField="PublishedDependentAssets" ma:web="b588bf57-8ba0-468c-9088-7d67b55c7039">
      <xsd:simpleType>
        <xsd:restriction base="dms:Lookup"/>
      </xsd:simpleType>
    </xsd:element>
    <xsd:element name="LocPublishedLinkedAssetsLookup" ma:index="83" nillable="true" ma:displayName="Loc Published Linked Assets" ma:default="" ma:list="{6B57C37B-444B-4091-86C3-AD74C650108F}" ma:internalName="LocPublishedLinkedAssetsLookup" ma:readOnly="true" ma:showField="PublishedLinkedAssets" ma:web="b588bf57-8ba0-468c-9088-7d67b55c7039">
      <xsd:simpleType>
        <xsd:restriction base="dms:Lookup"/>
      </xsd:simpleType>
    </xsd:element>
    <xsd:element name="LocRecommendedHandoff" ma:index="84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6" nillable="true" ma:taxonomy="true" ma:internalName="LocalizationTagsTaxHTField0" ma:taxonomyFieldName="LocalizationTags" ma:displayName="Localization Tags" ma:readOnly="false" ma:default="" ma:fieldId="{4369e605-1431-4f9e-a604-c7d16fa1a7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7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8" nillable="true" ma:displayName="Manager" ma:hidden="true" ma:internalName="Manager" ma:readOnly="false">
      <xsd:simpleType>
        <xsd:restriction base="dms:Text"/>
      </xsd:simpleType>
    </xsd:element>
    <xsd:element name="Markets" ma:index="89" nillable="true" ma:displayName="Markets" ma:default="" ma:description="Leave blank to show in all markets" ma:list="{F11A2EFD-B154-4910-9A6A-203D18A8C4F1}" ma:internalName="Markets" ma:readOnly="false" ma:showField="MarketName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0" nillable="true" ma:displayName="Milestone" ma:default="" ma:internalName="Milestone" ma:readOnly="false">
      <xsd:simpleType>
        <xsd:restriction base="dms:Unknown"/>
      </xsd:simpleType>
    </xsd:element>
    <xsd:element name="TPNamespace" ma:index="93" nillable="true" ma:displayName="Namespace" ma:default="" ma:internalName="TPNamespace">
      <xsd:simpleType>
        <xsd:restriction base="dms:Text"/>
      </xsd:simpleType>
    </xsd:element>
    <xsd:element name="NumericId" ma:index="94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5" nillable="true" ma:displayName="NumOfRatings" ma:default="" ma:list="{3DA286C3-8253-47DF-B32E-474422912EB9}" ma:internalName="NumOfRatingsLookup" ma:readOnly="true" ma:showField="NumOfRatings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6" nillable="true" ma:displayName="OOCacheId" ma:internalName="OOCacheId" ma:readOnly="false">
      <xsd:simpleType>
        <xsd:restriction base="dms:Text"/>
      </xsd:simpleType>
    </xsd:element>
    <xsd:element name="OpenTemplate" ma:index="97" nillable="true" ma:displayName="Open Template" ma:default="true" ma:internalName="OpenTemplate">
      <xsd:simpleType>
        <xsd:restriction base="dms:Boolean"/>
      </xsd:simpleType>
    </xsd:element>
    <xsd:element name="OriginAsset" ma:index="98" nillable="true" ma:displayName="Origin Asset" ma:default="" ma:internalName="OriginAsset" ma:readOnly="false">
      <xsd:simpleType>
        <xsd:restriction base="dms:Text"/>
      </xsd:simpleType>
    </xsd:element>
    <xsd:element name="OriginalRelease" ma:index="99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0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1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2" nillable="true" ma:displayName="Parent Asset Id" ma:default="" ma:internalName="ParentAssetId" ma:readOnly="false">
      <xsd:simpleType>
        <xsd:restriction base="dms:Text"/>
      </xsd:simpleType>
    </xsd:element>
    <xsd:element name="PlannedPubDate" ma:index="103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4" nillable="true" ma:displayName="Policheck Words" ma:default="" ma:internalName="PolicheckWords" ma:readOnly="false">
      <xsd:simpleType>
        <xsd:restriction base="dms:Text"/>
      </xsd:simpleType>
    </xsd:element>
    <xsd:element name="BusinessGroup" ma:index="105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6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7" nillable="true" ma:displayName="Provider" ma:default="" ma:internalName="Provider" ma:readOnly="false">
      <xsd:simpleType>
        <xsd:restriction base="dms:Unknown"/>
      </xsd:simpleType>
    </xsd:element>
    <xsd:element name="Providers" ma:index="108" nillable="true" ma:displayName="Providers" ma:default="" ma:internalName="Providers">
      <xsd:simpleType>
        <xsd:restriction base="dms:Unknown"/>
      </xsd:simpleType>
    </xsd:element>
    <xsd:element name="PublishStatusLookup" ma:index="109" nillable="true" ma:displayName="Publish Status" ma:default="" ma:list="{3DA286C3-8253-47DF-B32E-474422912EB9}" ma:internalName="PublishStatusLookup" ma:readOnly="false" ma:showField="PublishStatus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0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1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2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4" nillable="true" ma:taxonomy="true" ma:internalName="ScenarioTagsTaxHTField0" ma:taxonomyFieldName="ScenarioTags" ma:displayName="Scenarios" ma:readOnly="false" ma:default="" ma:fieldId="{b2e536f2-3e7b-4689-bd5c-6d869e5e38fb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6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7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8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19" nillable="true" ma:displayName="Submitter ID" ma:default="" ma:internalName="SubmitterId" ma:readOnly="false">
      <xsd:simpleType>
        <xsd:restriction base="dms:Text"/>
      </xsd:simpleType>
    </xsd:element>
    <xsd:element name="TaxCatchAll" ma:index="120" nillable="true" ma:displayName="Taxonomy Catch All Column" ma:hidden="true" ma:list="{083571ef-0dda-4d55-a857-683ecd66090e}" ma:internalName="TaxCatchAll" ma:showField="CatchAllData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1" nillable="true" ma:displayName="Taxonomy Catch All Column1" ma:hidden="true" ma:list="{083571ef-0dda-4d55-a857-683ecd66090e}" ma:internalName="TaxCatchAllLabel" ma:readOnly="true" ma:showField="CatchAllDataLabel" ma:web="b588bf57-8ba0-468c-9088-7d67b55c70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2" nillable="true" ma:displayName="Template Status" ma:default="" ma:internalName="TemplateStatus">
      <xsd:simpleType>
        <xsd:restriction base="dms:Unknown"/>
      </xsd:simpleType>
    </xsd:element>
    <xsd:element name="TemplateTemplateType" ma:index="123" nillable="true" ma:displayName="Template Type" ma:default="" ma:internalName="TemplateTemplateType">
      <xsd:simpleType>
        <xsd:restriction base="dms:Unknown"/>
      </xsd:simpleType>
    </xsd:element>
    <xsd:element name="ThumbnailAssetId" ma:index="124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5" nillable="true" ma:displayName="Times Cloned" ma:default="" ma:internalName="TimesCloned" ma:readOnly="false">
      <xsd:simpleType>
        <xsd:restriction base="dms:Number"/>
      </xsd:simpleType>
    </xsd:element>
    <xsd:element name="TrustLevel" ma:index="127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8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29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0" nillable="true" ma:displayName="UA Notes" ma:default="" ma:internalName="UANotes" ma:readOnly="false">
      <xsd:simpleType>
        <xsd:restriction base="dms:Note"/>
      </xsd:simpleType>
    </xsd:element>
    <xsd:element name="TPAppVersion" ma:index="131" nillable="true" ma:displayName="Version" ma:default="" ma:internalName="TPAppVersion">
      <xsd:simpleType>
        <xsd:restriction base="dms:Text"/>
      </xsd:simpleType>
    </xsd:element>
    <xsd:element name="VoteCount" ma:index="132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Content Type"/>
        <xsd:element ref="dc:title" minOccurs="0" maxOccurs="1" ma:index="12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b588bf57-8ba0-468c-9088-7d67b55c7039">false</MarketSpecific>
    <ApprovalStatus xmlns="b588bf57-8ba0-468c-9088-7d67b55c7039">InProgress</ApprovalStatus>
    <LocComments xmlns="b588bf57-8ba0-468c-9088-7d67b55c7039" xsi:nil="true"/>
    <DirectSourceMarket xmlns="b588bf57-8ba0-468c-9088-7d67b55c7039">english</DirectSourceMarket>
    <ThumbnailAssetId xmlns="b588bf57-8ba0-468c-9088-7d67b55c7039" xsi:nil="true"/>
    <PrimaryImageGen xmlns="b588bf57-8ba0-468c-9088-7d67b55c7039">true</PrimaryImageGen>
    <LegacyData xmlns="b588bf57-8ba0-468c-9088-7d67b55c7039" xsi:nil="true"/>
    <TPFriendlyName xmlns="b588bf57-8ba0-468c-9088-7d67b55c7039" xsi:nil="true"/>
    <NumericId xmlns="b588bf57-8ba0-468c-9088-7d67b55c7039" xsi:nil="true"/>
    <LocRecommendedHandoff xmlns="b588bf57-8ba0-468c-9088-7d67b55c7039" xsi:nil="true"/>
    <BlockPublish xmlns="b588bf57-8ba0-468c-9088-7d67b55c7039">false</BlockPublish>
    <BusinessGroup xmlns="b588bf57-8ba0-468c-9088-7d67b55c7039" xsi:nil="true"/>
    <OpenTemplate xmlns="b588bf57-8ba0-468c-9088-7d67b55c7039">true</OpenTemplate>
    <SourceTitle xmlns="b588bf57-8ba0-468c-9088-7d67b55c7039">Playpen design template</SourceTitle>
    <APEditor xmlns="b588bf57-8ba0-468c-9088-7d67b55c7039">
      <UserInfo>
        <DisplayName/>
        <AccountId xsi:nil="true"/>
        <AccountType/>
      </UserInfo>
    </APEditor>
    <UALocComments xmlns="b588bf57-8ba0-468c-9088-7d67b55c7039">2007 Template UpLeveling Do Not HandOff</UALocComments>
    <IntlLangReviewDate xmlns="b588bf57-8ba0-468c-9088-7d67b55c7039" xsi:nil="true"/>
    <PublishStatusLookup xmlns="b588bf57-8ba0-468c-9088-7d67b55c7039">
      <Value>332225</Value>
      <Value>332227</Value>
    </PublishStatusLookup>
    <ParentAssetId xmlns="b588bf57-8ba0-468c-9088-7d67b55c7039" xsi:nil="true"/>
    <FeatureTagsTaxHTField0 xmlns="b588bf57-8ba0-468c-9088-7d67b55c7039">
      <Terms xmlns="http://schemas.microsoft.com/office/infopath/2007/PartnerControls"/>
    </FeatureTagsTaxHTField0>
    <MachineTranslated xmlns="b588bf57-8ba0-468c-9088-7d67b55c7039">false</MachineTranslated>
    <Providers xmlns="b588bf57-8ba0-468c-9088-7d67b55c7039" xsi:nil="true"/>
    <OriginalSourceMarket xmlns="b588bf57-8ba0-468c-9088-7d67b55c7039">english</OriginalSourceMarket>
    <APDescription xmlns="b588bf57-8ba0-468c-9088-7d67b55c7039" xsi:nil="true"/>
    <ContentItem xmlns="b588bf57-8ba0-468c-9088-7d67b55c7039" xsi:nil="true"/>
    <ClipArtFilename xmlns="b588bf57-8ba0-468c-9088-7d67b55c7039" xsi:nil="true"/>
    <TPInstallLocation xmlns="b588bf57-8ba0-468c-9088-7d67b55c7039" xsi:nil="true"/>
    <TimesCloned xmlns="b588bf57-8ba0-468c-9088-7d67b55c7039" xsi:nil="true"/>
    <PublishTargets xmlns="b588bf57-8ba0-468c-9088-7d67b55c7039">OfficeOnline,OfficeOnlineVNext</PublishTargets>
    <AcquiredFrom xmlns="b588bf57-8ba0-468c-9088-7d67b55c7039">Internal MS</AcquiredFrom>
    <AssetStart xmlns="b588bf57-8ba0-468c-9088-7d67b55c7039">2012-01-12T04:33:00+00:00</AssetStart>
    <FriendlyTitle xmlns="b588bf57-8ba0-468c-9088-7d67b55c7039" xsi:nil="true"/>
    <Provider xmlns="b588bf57-8ba0-468c-9088-7d67b55c7039" xsi:nil="true"/>
    <LastHandOff xmlns="b588bf57-8ba0-468c-9088-7d67b55c7039" xsi:nil="true"/>
    <Manager xmlns="b588bf57-8ba0-468c-9088-7d67b55c7039" xsi:nil="true"/>
    <UALocRecommendation xmlns="b588bf57-8ba0-468c-9088-7d67b55c7039">Localize</UALocRecommendation>
    <ArtSampleDocs xmlns="b588bf57-8ba0-468c-9088-7d67b55c7039" xsi:nil="true"/>
    <UACurrentWords xmlns="b588bf57-8ba0-468c-9088-7d67b55c7039" xsi:nil="true"/>
    <TPClientViewer xmlns="b588bf57-8ba0-468c-9088-7d67b55c7039" xsi:nil="true"/>
    <TemplateStatus xmlns="b588bf57-8ba0-468c-9088-7d67b55c7039">Complete</TemplateStatus>
    <ShowIn xmlns="b588bf57-8ba0-468c-9088-7d67b55c7039">Show everywhere</ShowIn>
    <CSXHash xmlns="b588bf57-8ba0-468c-9088-7d67b55c7039" xsi:nil="true"/>
    <Downloads xmlns="b588bf57-8ba0-468c-9088-7d67b55c7039">0</Downloads>
    <VoteCount xmlns="b588bf57-8ba0-468c-9088-7d67b55c7039" xsi:nil="true"/>
    <OOCacheId xmlns="b588bf57-8ba0-468c-9088-7d67b55c7039" xsi:nil="true"/>
    <IsDeleted xmlns="b588bf57-8ba0-468c-9088-7d67b55c7039">false</IsDeleted>
    <InternalTagsTaxHTField0 xmlns="b588bf57-8ba0-468c-9088-7d67b55c7039">
      <Terms xmlns="http://schemas.microsoft.com/office/infopath/2007/PartnerControls"/>
    </InternalTagsTaxHTField0>
    <UANotes xmlns="b588bf57-8ba0-468c-9088-7d67b55c7039">2003 to 2007 conversion</UANotes>
    <AssetExpire xmlns="b588bf57-8ba0-468c-9088-7d67b55c7039">2035-01-01T08:00:00+00:00</AssetExpire>
    <CSXSubmissionMarket xmlns="b588bf57-8ba0-468c-9088-7d67b55c7039" xsi:nil="true"/>
    <DSATActionTaken xmlns="b588bf57-8ba0-468c-9088-7d67b55c7039" xsi:nil="true"/>
    <SubmitterId xmlns="b588bf57-8ba0-468c-9088-7d67b55c7039" xsi:nil="true"/>
    <EditorialTags xmlns="b588bf57-8ba0-468c-9088-7d67b55c7039" xsi:nil="true"/>
    <TPExecutable xmlns="b588bf57-8ba0-468c-9088-7d67b55c7039" xsi:nil="true"/>
    <CSXSubmissionDate xmlns="b588bf57-8ba0-468c-9088-7d67b55c7039" xsi:nil="true"/>
    <CSXUpdate xmlns="b588bf57-8ba0-468c-9088-7d67b55c7039">false</CSXUpdate>
    <AssetType xmlns="b588bf57-8ba0-468c-9088-7d67b55c7039">TP</AssetType>
    <ApprovalLog xmlns="b588bf57-8ba0-468c-9088-7d67b55c7039" xsi:nil="true"/>
    <BugNumber xmlns="b588bf57-8ba0-468c-9088-7d67b55c7039" xsi:nil="true"/>
    <OriginAsset xmlns="b588bf57-8ba0-468c-9088-7d67b55c7039" xsi:nil="true"/>
    <TPComponent xmlns="b588bf57-8ba0-468c-9088-7d67b55c7039" xsi:nil="true"/>
    <Milestone xmlns="b588bf57-8ba0-468c-9088-7d67b55c7039" xsi:nil="true"/>
    <RecommendationsModifier xmlns="b588bf57-8ba0-468c-9088-7d67b55c7039" xsi:nil="true"/>
    <AssetId xmlns="b588bf57-8ba0-468c-9088-7d67b55c7039">TP102814490</AssetId>
    <PolicheckWords xmlns="b588bf57-8ba0-468c-9088-7d67b55c7039" xsi:nil="true"/>
    <TPLaunchHelpLink xmlns="b588bf57-8ba0-468c-9088-7d67b55c7039" xsi:nil="true"/>
    <IntlLocPriority xmlns="b588bf57-8ba0-468c-9088-7d67b55c7039" xsi:nil="true"/>
    <TPApplication xmlns="b588bf57-8ba0-468c-9088-7d67b55c7039" xsi:nil="true"/>
    <IntlLangReviewer xmlns="b588bf57-8ba0-468c-9088-7d67b55c7039" xsi:nil="true"/>
    <HandoffToMSDN xmlns="b588bf57-8ba0-468c-9088-7d67b55c7039" xsi:nil="true"/>
    <PlannedPubDate xmlns="b588bf57-8ba0-468c-9088-7d67b55c7039" xsi:nil="true"/>
    <CrawlForDependencies xmlns="b588bf57-8ba0-468c-9088-7d67b55c7039">false</CrawlForDependencies>
    <LocLastLocAttemptVersionLookup xmlns="b588bf57-8ba0-468c-9088-7d67b55c7039">770525</LocLastLocAttemptVersionLookup>
    <TrustLevel xmlns="b588bf57-8ba0-468c-9088-7d67b55c7039">1 Microsoft Managed Content</TrustLevel>
    <CampaignTagsTaxHTField0 xmlns="b588bf57-8ba0-468c-9088-7d67b55c7039">
      <Terms xmlns="http://schemas.microsoft.com/office/infopath/2007/PartnerControls"/>
    </CampaignTagsTaxHTField0>
    <TPNamespace xmlns="b588bf57-8ba0-468c-9088-7d67b55c7039" xsi:nil="true"/>
    <TaxCatchAll xmlns="b588bf57-8ba0-468c-9088-7d67b55c7039"/>
    <IsSearchable xmlns="b588bf57-8ba0-468c-9088-7d67b55c7039">true</IsSearchable>
    <TemplateTemplateType xmlns="b588bf57-8ba0-468c-9088-7d67b55c7039">PowerPoint 12 Default</TemplateTemplateType>
    <Markets xmlns="b588bf57-8ba0-468c-9088-7d67b55c7039"/>
    <IntlLangReview xmlns="b588bf57-8ba0-468c-9088-7d67b55c7039">false</IntlLangReview>
    <UAProjectedTotalWords xmlns="b588bf57-8ba0-468c-9088-7d67b55c7039" xsi:nil="true"/>
    <OutputCachingOn xmlns="b588bf57-8ba0-468c-9088-7d67b55c7039">false</OutputCachingOn>
    <LocMarketGroupTiers2 xmlns="b588bf57-8ba0-468c-9088-7d67b55c7039" xsi:nil="true"/>
    <APAuthor xmlns="b588bf57-8ba0-468c-9088-7d67b55c7039">
      <UserInfo>
        <DisplayName/>
        <AccountId>1928</AccountId>
        <AccountType/>
      </UserInfo>
    </APAuthor>
    <TPCommandLine xmlns="b588bf57-8ba0-468c-9088-7d67b55c7039" xsi:nil="true"/>
    <LocManualTestRequired xmlns="b588bf57-8ba0-468c-9088-7d67b55c7039">false</LocManualTestRequired>
    <TPAppVersion xmlns="b588bf57-8ba0-468c-9088-7d67b55c7039" xsi:nil="true"/>
    <EditorialStatus xmlns="b588bf57-8ba0-468c-9088-7d67b55c7039" xsi:nil="true"/>
    <LastModifiedDateTime xmlns="b588bf57-8ba0-468c-9088-7d67b55c7039" xsi:nil="true"/>
    <TPLaunchHelpLinkType xmlns="b588bf57-8ba0-468c-9088-7d67b55c7039">Template</TPLaunchHelpLinkType>
    <OriginalRelease xmlns="b588bf57-8ba0-468c-9088-7d67b55c7039">14</OriginalRelease>
    <ScenarioTagsTaxHTField0 xmlns="b588bf57-8ba0-468c-9088-7d67b55c7039">
      <Terms xmlns="http://schemas.microsoft.com/office/infopath/2007/PartnerControls"/>
    </ScenarioTagsTaxHTField0>
    <LocalizationTagsTaxHTField0 xmlns="b588bf57-8ba0-468c-9088-7d67b55c7039">
      <Terms xmlns="http://schemas.microsoft.com/office/infopath/2007/PartnerControls"/>
    </LocalizationTagsTaxHTField0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8EF6BAD-A629-4B92-9390-467C6E3874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88bf57-8ba0-468c-9088-7d67b55c70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D9285EB-D31F-41E3-954C-39FC7723ED26}">
  <ds:schemaRefs>
    <ds:schemaRef ds:uri="http://schemas.microsoft.com/office/2006/metadata/properties"/>
    <ds:schemaRef ds:uri="http://schemas.microsoft.com/office/infopath/2007/PartnerControls"/>
    <ds:schemaRef ds:uri="b588bf57-8ba0-468c-9088-7d67b55c7039"/>
  </ds:schemaRefs>
</ds:datastoreItem>
</file>

<file path=customXml/itemProps3.xml><?xml version="1.0" encoding="utf-8"?>
<ds:datastoreItem xmlns:ds="http://schemas.openxmlformats.org/officeDocument/2006/customXml" ds:itemID="{E6931A40-8056-46A7-A702-483AE3A96BF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Πρότυπο σχεδίασης παρκοκρέβατου</Template>
  <TotalTime>46</TotalTime>
  <Words>25</Words>
  <Application>Microsoft Office PowerPoint</Application>
  <PresentationFormat>Προβολή στην οθόνη (4:3)</PresentationFormat>
  <Paragraphs>5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Baskerville Old Face</vt:lpstr>
      <vt:lpstr>Tahoma</vt:lpstr>
      <vt:lpstr>Default Design</vt:lpstr>
      <vt:lpstr>1</vt:lpstr>
      <vt:lpstr>2</vt:lpstr>
      <vt:lpstr>Ποντικάκι πατρόν  https://www.woojr.com/gifts-for-pets-catnip-mouse-toy-pattern/catnip-mouse-pattern-2/</vt:lpstr>
      <vt:lpstr>Ψηφίζω αυτό που προτιμώ</vt:lpstr>
      <vt:lpstr>Παρουσίαση του PowerPoint</vt:lpstr>
    </vt:vector>
  </TitlesOfParts>
  <Manager/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subject/>
  <dc:creator>tzeni kiriaku</dc:creator>
  <cp:keywords/>
  <dc:description/>
  <cp:lastModifiedBy>tzeni kiriaku</cp:lastModifiedBy>
  <cp:revision>1</cp:revision>
  <dcterms:created xsi:type="dcterms:W3CDTF">2022-02-13T18:01:01Z</dcterms:created>
  <dcterms:modified xsi:type="dcterms:W3CDTF">2022-02-13T18:47:41Z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TC100690461032</vt:lpwstr>
  </property>
  <property fmtid="{D5CDD505-2E9C-101B-9397-08002B2CF9AE}" pid="3" name="InternalTags">
    <vt:lpwstr/>
  </property>
  <property fmtid="{D5CDD505-2E9C-101B-9397-08002B2CF9AE}" pid="4" name="ContentTypeId">
    <vt:lpwstr>0x010100FE6B03208763A44EB64B9FC8A84B4CC804005E48DE7B391D904E817F9F36E6EFDCBC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14976800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</Properties>
</file>