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D3C5-ACD7-4B9E-9E67-1DE4D762E23B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F0605-6F13-474D-B4DA-38C36A3E49C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F0605-6F13-474D-B4DA-38C36A3E49C2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E199-E495-4B89-89CB-C9804AE4C43F}" type="datetimeFigureOut">
              <a:rPr lang="el-GR" smtClean="0"/>
              <a:pPr/>
              <a:t>15/11/2012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3259-69C3-4987-A882-DE659F7E662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8" y="180975"/>
            <a:ext cx="88868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3" y="166688"/>
            <a:ext cx="88296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8" y="157163"/>
            <a:ext cx="877252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638" y="152400"/>
            <a:ext cx="88487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5" y="157163"/>
            <a:ext cx="874395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5263" y="142875"/>
            <a:ext cx="87534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538" y="142875"/>
            <a:ext cx="89249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8" y="152400"/>
            <a:ext cx="88868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3838" y="171450"/>
            <a:ext cx="86963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57163"/>
            <a:ext cx="881062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3" y="147638"/>
            <a:ext cx="89439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3" y="152400"/>
            <a:ext cx="86010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157163"/>
            <a:ext cx="89916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50" y="157163"/>
            <a:ext cx="88011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3838" y="147638"/>
            <a:ext cx="86963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166688"/>
            <a:ext cx="88582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550" y="138113"/>
            <a:ext cx="87249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6688"/>
            <a:ext cx="88106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52400"/>
            <a:ext cx="88106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975" y="147638"/>
            <a:ext cx="87820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Προβολή στην οθόνη (4:3)</PresentationFormat>
  <Paragraphs>23</Paragraphs>
  <Slides>23</Slides>
  <Notes>23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Τίνα</dc:creator>
  <cp:lastModifiedBy>Τίνα</cp:lastModifiedBy>
  <cp:revision>3</cp:revision>
  <dcterms:created xsi:type="dcterms:W3CDTF">2011-03-26T10:55:25Z</dcterms:created>
  <dcterms:modified xsi:type="dcterms:W3CDTF">2012-11-15T19:55:19Z</dcterms:modified>
</cp:coreProperties>
</file>