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57" r:id="rId24"/>
    <p:sldId id="258" r:id="rId25"/>
    <p:sldId id="259" r:id="rId26"/>
    <p:sldId id="260" r:id="rId27"/>
    <p:sldId id="261" r:id="rId28"/>
    <p:sldId id="296" r:id="rId29"/>
    <p:sldId id="297" r:id="rId30"/>
    <p:sldId id="298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99" r:id="rId4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1B3-CC75-45F7-A7E0-72A67312A2C2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A188751-B3D2-4C3C-B4A2-59EBB45572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82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1B3-CC75-45F7-A7E0-72A67312A2C2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188751-B3D2-4C3C-B4A2-59EBB45572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73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1B3-CC75-45F7-A7E0-72A67312A2C2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188751-B3D2-4C3C-B4A2-59EBB45572A2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32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1B3-CC75-45F7-A7E0-72A67312A2C2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188751-B3D2-4C3C-B4A2-59EBB45572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80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1B3-CC75-45F7-A7E0-72A67312A2C2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188751-B3D2-4C3C-B4A2-59EBB45572A2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02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1B3-CC75-45F7-A7E0-72A67312A2C2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188751-B3D2-4C3C-B4A2-59EBB45572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514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1B3-CC75-45F7-A7E0-72A67312A2C2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8751-B3D2-4C3C-B4A2-59EBB45572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222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1B3-CC75-45F7-A7E0-72A67312A2C2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8751-B3D2-4C3C-B4A2-59EBB45572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7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1B3-CC75-45F7-A7E0-72A67312A2C2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8751-B3D2-4C3C-B4A2-59EBB45572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361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1B3-CC75-45F7-A7E0-72A67312A2C2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A188751-B3D2-4C3C-B4A2-59EBB45572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0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1B3-CC75-45F7-A7E0-72A67312A2C2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A188751-B3D2-4C3C-B4A2-59EBB45572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09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1B3-CC75-45F7-A7E0-72A67312A2C2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A188751-B3D2-4C3C-B4A2-59EBB45572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82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1B3-CC75-45F7-A7E0-72A67312A2C2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8751-B3D2-4C3C-B4A2-59EBB45572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98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1B3-CC75-45F7-A7E0-72A67312A2C2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8751-B3D2-4C3C-B4A2-59EBB45572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288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1B3-CC75-45F7-A7E0-72A67312A2C2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88751-B3D2-4C3C-B4A2-59EBB45572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660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41B3-CC75-45F7-A7E0-72A67312A2C2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A188751-B3D2-4C3C-B4A2-59EBB45572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88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D41B3-CC75-45F7-A7E0-72A67312A2C2}" type="datetimeFigureOut">
              <a:rPr lang="el-GR" smtClean="0"/>
              <a:t>3/11/2020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A188751-B3D2-4C3C-B4A2-59EBB45572A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922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5">
                <a:lumMod val="75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Φασούλι το φασούλι γεμίζει το σακούλι…..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20201103_-6873962359839154766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20201103_-6873962359839154766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6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77015" y="521079"/>
            <a:ext cx="8911687" cy="1280890"/>
          </a:xfrm>
        </p:spPr>
        <p:txBody>
          <a:bodyPr/>
          <a:lstStyle/>
          <a:p>
            <a:r>
              <a:rPr lang="el-GR" dirty="0" smtClean="0"/>
              <a:t>Η Ιωάννα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1050" y="-353853"/>
            <a:ext cx="5063616" cy="9375261"/>
          </a:xfrm>
        </p:spPr>
      </p:pic>
    </p:spTree>
    <p:extLst>
      <p:ext uri="{BB962C8B-B14F-4D97-AF65-F5344CB8AC3E}">
        <p14:creationId xmlns:p14="http://schemas.microsoft.com/office/powerpoint/2010/main" val="20420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Βασίλης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94111" y="-185129"/>
            <a:ext cx="4909314" cy="9089573"/>
          </a:xfrm>
        </p:spPr>
      </p:pic>
    </p:spTree>
    <p:extLst>
      <p:ext uri="{BB962C8B-B14F-4D97-AF65-F5344CB8AC3E}">
        <p14:creationId xmlns:p14="http://schemas.microsoft.com/office/powerpoint/2010/main" val="48069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Βαγγέλης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61605" y="-138415"/>
            <a:ext cx="4799592" cy="8886422"/>
          </a:xfrm>
        </p:spPr>
      </p:pic>
    </p:spTree>
    <p:extLst>
      <p:ext uri="{BB962C8B-B14F-4D97-AF65-F5344CB8AC3E}">
        <p14:creationId xmlns:p14="http://schemas.microsoft.com/office/powerpoint/2010/main" val="119606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Σταμάτης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61663" y="-163737"/>
            <a:ext cx="4859070" cy="8996545"/>
          </a:xfrm>
        </p:spPr>
      </p:pic>
    </p:spTree>
    <p:extLst>
      <p:ext uri="{BB962C8B-B14F-4D97-AF65-F5344CB8AC3E}">
        <p14:creationId xmlns:p14="http://schemas.microsoft.com/office/powerpoint/2010/main" val="190807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Τρύφωνας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86367" y="-163523"/>
            <a:ext cx="4924801" cy="9118245"/>
          </a:xfrm>
        </p:spPr>
      </p:pic>
    </p:spTree>
    <p:extLst>
      <p:ext uri="{BB962C8B-B14F-4D97-AF65-F5344CB8AC3E}">
        <p14:creationId xmlns:p14="http://schemas.microsoft.com/office/powerpoint/2010/main" val="242539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Γιώργος </a:t>
            </a:r>
            <a:r>
              <a:rPr lang="el-GR" dirty="0" err="1" smtClean="0"/>
              <a:t>Τσάβος</a:t>
            </a:r>
            <a:r>
              <a:rPr lang="el-GR" dirty="0" smtClean="0"/>
              <a:t>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74415" y="-197606"/>
            <a:ext cx="4948706" cy="9162506"/>
          </a:xfrm>
        </p:spPr>
      </p:pic>
    </p:spTree>
    <p:extLst>
      <p:ext uri="{BB962C8B-B14F-4D97-AF65-F5344CB8AC3E}">
        <p14:creationId xmlns:p14="http://schemas.microsoft.com/office/powerpoint/2010/main" val="404433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1878" y="-104016"/>
            <a:ext cx="4883063" cy="9040969"/>
          </a:xfrm>
        </p:spPr>
      </p:pic>
    </p:spTree>
    <p:extLst>
      <p:ext uri="{BB962C8B-B14F-4D97-AF65-F5344CB8AC3E}">
        <p14:creationId xmlns:p14="http://schemas.microsoft.com/office/powerpoint/2010/main" val="215916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35347" y="585473"/>
            <a:ext cx="8911687" cy="1280890"/>
          </a:xfrm>
        </p:spPr>
        <p:txBody>
          <a:bodyPr/>
          <a:lstStyle/>
          <a:p>
            <a:r>
              <a:rPr lang="el-GR" dirty="0" smtClean="0"/>
              <a:t>Η Δανάη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97488" y="-257012"/>
            <a:ext cx="4987404" cy="9234154"/>
          </a:xfrm>
        </p:spPr>
      </p:pic>
    </p:spTree>
    <p:extLst>
      <p:ext uri="{BB962C8B-B14F-4D97-AF65-F5344CB8AC3E}">
        <p14:creationId xmlns:p14="http://schemas.microsoft.com/office/powerpoint/2010/main" val="219956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06559" y="774364"/>
            <a:ext cx="8911687" cy="1280890"/>
          </a:xfrm>
        </p:spPr>
        <p:txBody>
          <a:bodyPr/>
          <a:lstStyle/>
          <a:p>
            <a:r>
              <a:rPr lang="el-GR" dirty="0" smtClean="0"/>
              <a:t>Ο Κωνσταντίνος Γάλλος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69561" y="34825"/>
            <a:ext cx="4785682" cy="8860667"/>
          </a:xfrm>
        </p:spPr>
      </p:pic>
    </p:spTree>
    <p:extLst>
      <p:ext uri="{BB962C8B-B14F-4D97-AF65-F5344CB8AC3E}">
        <p14:creationId xmlns:p14="http://schemas.microsoft.com/office/powerpoint/2010/main" val="80450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Κωνσταντίνος Πολυχρονίδης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72456" y="-203568"/>
            <a:ext cx="4952624" cy="9169760"/>
          </a:xfrm>
        </p:spPr>
      </p:pic>
    </p:spTree>
    <p:extLst>
      <p:ext uri="{BB962C8B-B14F-4D97-AF65-F5344CB8AC3E}">
        <p14:creationId xmlns:p14="http://schemas.microsoft.com/office/powerpoint/2010/main" val="58958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</a:t>
            </a:r>
            <a:r>
              <a:rPr lang="el-GR" dirty="0" smtClean="0"/>
              <a:t>Αντιγόνη αποταμιεύει: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43743" y="-140242"/>
            <a:ext cx="4803885" cy="8894370"/>
          </a:xfrm>
        </p:spPr>
      </p:pic>
    </p:spTree>
    <p:extLst>
      <p:ext uri="{BB962C8B-B14F-4D97-AF65-F5344CB8AC3E}">
        <p14:creationId xmlns:p14="http://schemas.microsoft.com/office/powerpoint/2010/main" val="42729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Μυρτώ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81371" y="-177771"/>
            <a:ext cx="4934794" cy="9136748"/>
          </a:xfrm>
        </p:spPr>
      </p:pic>
    </p:spTree>
    <p:extLst>
      <p:ext uri="{BB962C8B-B14F-4D97-AF65-F5344CB8AC3E}">
        <p14:creationId xmlns:p14="http://schemas.microsoft.com/office/powerpoint/2010/main" val="28235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Αλέξανδρος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98531" y="-193273"/>
            <a:ext cx="4945667" cy="9156879"/>
          </a:xfrm>
        </p:spPr>
      </p:pic>
    </p:spTree>
    <p:extLst>
      <p:ext uri="{BB962C8B-B14F-4D97-AF65-F5344CB8AC3E}">
        <p14:creationId xmlns:p14="http://schemas.microsoft.com/office/powerpoint/2010/main" val="93265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Αναστασία –</a:t>
            </a:r>
            <a:r>
              <a:rPr lang="el-GR" dirty="0" err="1" smtClean="0"/>
              <a:t>Άννη</a:t>
            </a:r>
            <a:r>
              <a:rPr lang="el-GR" dirty="0" smtClean="0"/>
              <a:t>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86368" y="-163522"/>
            <a:ext cx="4924800" cy="9118243"/>
          </a:xfrm>
        </p:spPr>
      </p:pic>
    </p:spTree>
    <p:extLst>
      <p:ext uri="{BB962C8B-B14F-4D97-AF65-F5344CB8AC3E}">
        <p14:creationId xmlns:p14="http://schemas.microsoft.com/office/powerpoint/2010/main" val="323379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Κωνσταντίνος </a:t>
            </a:r>
            <a:r>
              <a:rPr lang="el-GR" dirty="0" err="1" smtClean="0"/>
              <a:t>Κοτσιράς</a:t>
            </a:r>
            <a:r>
              <a:rPr lang="el-GR" dirty="0" smtClean="0"/>
              <a:t>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51148" y="-153223"/>
            <a:ext cx="4834373" cy="8950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14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Φραγκίσκος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27" y="1905000"/>
            <a:ext cx="9184081" cy="4960361"/>
          </a:xfrm>
        </p:spPr>
      </p:pic>
    </p:spTree>
    <p:extLst>
      <p:ext uri="{BB962C8B-B14F-4D97-AF65-F5344CB8AC3E}">
        <p14:creationId xmlns:p14="http://schemas.microsoft.com/office/powerpoint/2010/main" val="139926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Ασημένια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54" y="1905000"/>
            <a:ext cx="9282158" cy="5018167"/>
          </a:xfrm>
        </p:spPr>
      </p:pic>
    </p:spTree>
    <p:extLst>
      <p:ext uri="{BB962C8B-B14F-4D97-AF65-F5344CB8AC3E}">
        <p14:creationId xmlns:p14="http://schemas.microsoft.com/office/powerpoint/2010/main" val="33377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Άγγελος Κούρος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5362" y="-286242"/>
            <a:ext cx="5146810" cy="9529295"/>
          </a:xfrm>
        </p:spPr>
      </p:pic>
    </p:spTree>
    <p:extLst>
      <p:ext uri="{BB962C8B-B14F-4D97-AF65-F5344CB8AC3E}">
        <p14:creationId xmlns:p14="http://schemas.microsoft.com/office/powerpoint/2010/main" val="375320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Φώτης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3621" y="-253666"/>
            <a:ext cx="5070294" cy="9387627"/>
          </a:xfrm>
        </p:spPr>
      </p:pic>
    </p:spTree>
    <p:extLst>
      <p:ext uri="{BB962C8B-B14F-4D97-AF65-F5344CB8AC3E}">
        <p14:creationId xmlns:p14="http://schemas.microsoft.com/office/powerpoint/2010/main" val="27828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Μιχαήλ αποταμιεύει για:</a:t>
            </a:r>
            <a:endParaRPr lang="el-GR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1430" y="1905000"/>
            <a:ext cx="9074675" cy="4901270"/>
          </a:xfrm>
        </p:spPr>
      </p:pic>
    </p:spTree>
    <p:extLst>
      <p:ext uri="{BB962C8B-B14F-4D97-AF65-F5344CB8AC3E}">
        <p14:creationId xmlns:p14="http://schemas.microsoft.com/office/powerpoint/2010/main" val="208257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Λυδία αποταμιεύει για:</a:t>
            </a:r>
            <a:endParaRPr lang="el-GR" dirty="0"/>
          </a:p>
        </p:txBody>
      </p:sp>
      <p:pic>
        <p:nvPicPr>
          <p:cNvPr id="16" name="Θέση περιεχομένου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8710" y="-227359"/>
            <a:ext cx="4969574" cy="9201143"/>
          </a:xfrm>
        </p:spPr>
      </p:pic>
    </p:spTree>
    <p:extLst>
      <p:ext uri="{BB962C8B-B14F-4D97-AF65-F5344CB8AC3E}">
        <p14:creationId xmlns:p14="http://schemas.microsoft.com/office/powerpoint/2010/main" val="151783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Ιωάννα αποταμιεύει: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96802" y="-133769"/>
            <a:ext cx="4903932" cy="9079606"/>
          </a:xfrm>
        </p:spPr>
      </p:pic>
    </p:spTree>
    <p:extLst>
      <p:ext uri="{BB962C8B-B14F-4D97-AF65-F5344CB8AC3E}">
        <p14:creationId xmlns:p14="http://schemas.microsoft.com/office/powerpoint/2010/main" val="323161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Δανάη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68917" y="-170991"/>
            <a:ext cx="4876108" cy="9028091"/>
          </a:xfrm>
        </p:spPr>
      </p:pic>
    </p:spTree>
    <p:extLst>
      <p:ext uri="{BB962C8B-B14F-4D97-AF65-F5344CB8AC3E}">
        <p14:creationId xmlns:p14="http://schemas.microsoft.com/office/powerpoint/2010/main" val="95618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Βασίλης Κόττας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6231" y="-268474"/>
            <a:ext cx="5105074" cy="9452022"/>
          </a:xfrm>
        </p:spPr>
      </p:pic>
    </p:spTree>
    <p:extLst>
      <p:ext uri="{BB962C8B-B14F-4D97-AF65-F5344CB8AC3E}">
        <p14:creationId xmlns:p14="http://schemas.microsoft.com/office/powerpoint/2010/main" val="47368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Δήμητρα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318" y="1905000"/>
            <a:ext cx="9464899" cy="5112031"/>
          </a:xfrm>
        </p:spPr>
      </p:pic>
    </p:spTree>
    <p:extLst>
      <p:ext uri="{BB962C8B-B14F-4D97-AF65-F5344CB8AC3E}">
        <p14:creationId xmlns:p14="http://schemas.microsoft.com/office/powerpoint/2010/main" val="10236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Γιάννης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748" y="1905000"/>
            <a:ext cx="9286039" cy="5015428"/>
          </a:xfrm>
        </p:spPr>
      </p:pic>
    </p:spTree>
    <p:extLst>
      <p:ext uri="{BB962C8B-B14F-4D97-AF65-F5344CB8AC3E}">
        <p14:creationId xmlns:p14="http://schemas.microsoft.com/office/powerpoint/2010/main" val="36413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Νεκταρία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97" y="1905000"/>
            <a:ext cx="9317415" cy="5032375"/>
          </a:xfrm>
        </p:spPr>
      </p:pic>
    </p:spTree>
    <p:extLst>
      <p:ext uri="{BB962C8B-B14F-4D97-AF65-F5344CB8AC3E}">
        <p14:creationId xmlns:p14="http://schemas.microsoft.com/office/powerpoint/2010/main" val="151559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Ραχήλ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73" y="1621665"/>
            <a:ext cx="9286039" cy="5015428"/>
          </a:xfrm>
        </p:spPr>
      </p:pic>
    </p:spTree>
    <p:extLst>
      <p:ext uri="{BB962C8B-B14F-4D97-AF65-F5344CB8AC3E}">
        <p14:creationId xmlns:p14="http://schemas.microsoft.com/office/powerpoint/2010/main" val="298861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Ναταλία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78841" y="-566616"/>
            <a:ext cx="5139854" cy="9516416"/>
          </a:xfrm>
        </p:spPr>
      </p:pic>
    </p:spTree>
    <p:extLst>
      <p:ext uri="{BB962C8B-B14F-4D97-AF65-F5344CB8AC3E}">
        <p14:creationId xmlns:p14="http://schemas.microsoft.com/office/powerpoint/2010/main" val="13913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Θωμάς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73" y="1905000"/>
            <a:ext cx="9286039" cy="5015428"/>
          </a:xfrm>
        </p:spPr>
      </p:pic>
    </p:spTree>
    <p:extLst>
      <p:ext uri="{BB962C8B-B14F-4D97-AF65-F5344CB8AC3E}">
        <p14:creationId xmlns:p14="http://schemas.microsoft.com/office/powerpoint/2010/main" val="30830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Άρης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68" y="1724697"/>
            <a:ext cx="9716055" cy="4985698"/>
          </a:xfrm>
        </p:spPr>
      </p:pic>
    </p:spTree>
    <p:extLst>
      <p:ext uri="{BB962C8B-B14F-4D97-AF65-F5344CB8AC3E}">
        <p14:creationId xmlns:p14="http://schemas.microsoft.com/office/powerpoint/2010/main" val="401207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Ζωή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73" y="1842572"/>
            <a:ext cx="9286039" cy="5015428"/>
          </a:xfrm>
        </p:spPr>
      </p:pic>
    </p:spTree>
    <p:extLst>
      <p:ext uri="{BB962C8B-B14F-4D97-AF65-F5344CB8AC3E}">
        <p14:creationId xmlns:p14="http://schemas.microsoft.com/office/powerpoint/2010/main" val="39401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Ο </a:t>
            </a:r>
            <a:r>
              <a:rPr lang="el-GR" smtClean="0"/>
              <a:t>Ιωάννης </a:t>
            </a:r>
            <a:r>
              <a:rPr lang="el-GR" dirty="0" smtClean="0"/>
              <a:t>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72456" y="-203191"/>
            <a:ext cx="4952623" cy="9169758"/>
          </a:xfrm>
        </p:spPr>
      </p:pic>
    </p:spTree>
    <p:extLst>
      <p:ext uri="{BB962C8B-B14F-4D97-AF65-F5344CB8AC3E}">
        <p14:creationId xmlns:p14="http://schemas.microsoft.com/office/powerpoint/2010/main" val="302373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Σέργιος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167" y="1786987"/>
            <a:ext cx="9171202" cy="4953405"/>
          </a:xfrm>
        </p:spPr>
      </p:pic>
    </p:spTree>
    <p:extLst>
      <p:ext uri="{BB962C8B-B14F-4D97-AF65-F5344CB8AC3E}">
        <p14:creationId xmlns:p14="http://schemas.microsoft.com/office/powerpoint/2010/main" val="7072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Παναγιώτα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73" y="1842572"/>
            <a:ext cx="9286039" cy="5015428"/>
          </a:xfrm>
        </p:spPr>
      </p:pic>
    </p:spTree>
    <p:extLst>
      <p:ext uri="{BB962C8B-B14F-4D97-AF65-F5344CB8AC3E}">
        <p14:creationId xmlns:p14="http://schemas.microsoft.com/office/powerpoint/2010/main" val="51304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Σπύρος Δημόπουλος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76770" y="-389820"/>
            <a:ext cx="4999371" cy="9256313"/>
          </a:xfrm>
        </p:spPr>
      </p:pic>
    </p:spTree>
    <p:extLst>
      <p:ext uri="{BB962C8B-B14F-4D97-AF65-F5344CB8AC3E}">
        <p14:creationId xmlns:p14="http://schemas.microsoft.com/office/powerpoint/2010/main" val="30742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Λάμπης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60" y="1632441"/>
            <a:ext cx="9317415" cy="5032375"/>
          </a:xfrm>
        </p:spPr>
      </p:pic>
    </p:spTree>
    <p:extLst>
      <p:ext uri="{BB962C8B-B14F-4D97-AF65-F5344CB8AC3E}">
        <p14:creationId xmlns:p14="http://schemas.microsoft.com/office/powerpoint/2010/main" val="25405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νήπια του 34</a:t>
            </a:r>
            <a:r>
              <a:rPr lang="el-GR" baseline="30000" dirty="0" smtClean="0"/>
              <a:t>ου</a:t>
            </a:r>
            <a:r>
              <a:rPr lang="el-GR" dirty="0" smtClean="0"/>
              <a:t> Ν/Γ Περιστερίου ζωγράφισαν τις επιθυμίες τους….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όνειρα των νηπίων ντύθηκαν με τη μουσική που συνοδεύει την </a:t>
            </a:r>
            <a:r>
              <a:rPr lang="en-US" dirty="0" smtClean="0"/>
              <a:t>‘</a:t>
            </a:r>
            <a:r>
              <a:rPr lang="el-GR" dirty="0" smtClean="0"/>
              <a:t>αποταμίευση</a:t>
            </a:r>
            <a:r>
              <a:rPr lang="en-US" dirty="0" smtClean="0"/>
              <a:t>’</a:t>
            </a:r>
            <a:r>
              <a:rPr lang="el-GR" dirty="0" smtClean="0"/>
              <a:t> στο </a:t>
            </a:r>
            <a:r>
              <a:rPr lang="en-US" dirty="0" err="1" smtClean="0"/>
              <a:t>youtube</a:t>
            </a:r>
            <a:r>
              <a:rPr lang="el-GR" dirty="0" smtClean="0"/>
              <a:t>:Αντώνης </a:t>
            </a:r>
            <a:r>
              <a:rPr lang="el-GR" dirty="0" err="1" smtClean="0"/>
              <a:t>Παπαθεοδούλου</a:t>
            </a:r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                                                   Μυρτώ </a:t>
            </a:r>
            <a:r>
              <a:rPr lang="el-GR" dirty="0" err="1" smtClean="0"/>
              <a:t>Δεληβοριά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603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:circle/>
      </p:transition>
    </mc:Choice>
    <mc:Fallback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Άιλα</a:t>
            </a:r>
            <a:r>
              <a:rPr lang="el-GR" dirty="0" smtClean="0"/>
              <a:t>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67933" y="-207420"/>
            <a:ext cx="4961672" cy="9186513"/>
          </a:xfrm>
        </p:spPr>
      </p:pic>
    </p:spTree>
    <p:extLst>
      <p:ext uri="{BB962C8B-B14F-4D97-AF65-F5344CB8AC3E}">
        <p14:creationId xmlns:p14="http://schemas.microsoft.com/office/powerpoint/2010/main" val="8397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Ιωάννης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70178" y="-205507"/>
            <a:ext cx="4957179" cy="9178193"/>
          </a:xfrm>
        </p:spPr>
      </p:pic>
    </p:spTree>
    <p:extLst>
      <p:ext uri="{BB962C8B-B14F-4D97-AF65-F5344CB8AC3E}">
        <p14:creationId xmlns:p14="http://schemas.microsoft.com/office/powerpoint/2010/main" val="41523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Άγγελος αποταμιεύει για 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98760" y="-181169"/>
            <a:ext cx="4900015" cy="9072354"/>
          </a:xfrm>
        </p:spPr>
      </p:pic>
    </p:spTree>
    <p:extLst>
      <p:ext uri="{BB962C8B-B14F-4D97-AF65-F5344CB8AC3E}">
        <p14:creationId xmlns:p14="http://schemas.microsoft.com/office/powerpoint/2010/main" val="227778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Γιώργος </a:t>
            </a:r>
            <a:r>
              <a:rPr lang="el-GR" dirty="0" err="1" smtClean="0"/>
              <a:t>Γελ.αποταμιεύει</a:t>
            </a:r>
            <a:r>
              <a:rPr lang="el-GR" dirty="0" smtClean="0"/>
              <a:t>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86" y="1905000"/>
            <a:ext cx="9105363" cy="4921818"/>
          </a:xfrm>
        </p:spPr>
      </p:pic>
    </p:spTree>
    <p:extLst>
      <p:ext uri="{BB962C8B-B14F-4D97-AF65-F5344CB8AC3E}">
        <p14:creationId xmlns:p14="http://schemas.microsoft.com/office/powerpoint/2010/main" val="195498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Παναγιώτης αποταμιεύει για: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65500" y="-223027"/>
            <a:ext cx="4966536" cy="9195518"/>
          </a:xfrm>
        </p:spPr>
      </p:pic>
    </p:spTree>
    <p:extLst>
      <p:ext uri="{BB962C8B-B14F-4D97-AF65-F5344CB8AC3E}">
        <p14:creationId xmlns:p14="http://schemas.microsoft.com/office/powerpoint/2010/main" val="294121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4000">
        <p:circle/>
      </p:transition>
    </mc:Choice>
    <mc:Fallback xmlns="">
      <p:transition spd="slow"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132</TotalTime>
  <Words>251</Words>
  <Application>Microsoft Office PowerPoint</Application>
  <PresentationFormat>Ευρεία οθόνη</PresentationFormat>
  <Paragraphs>45</Paragraphs>
  <Slides>44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8" baseType="lpstr">
      <vt:lpstr>Arial</vt:lpstr>
      <vt:lpstr>Century Gothic</vt:lpstr>
      <vt:lpstr>Wingdings 3</vt:lpstr>
      <vt:lpstr>Wisp</vt:lpstr>
      <vt:lpstr>Φασούλι το φασούλι γεμίζει το σακούλι…..</vt:lpstr>
      <vt:lpstr>H Αντιγόνη αποταμιεύει:</vt:lpstr>
      <vt:lpstr>Η Ιωάννα αποταμιεύει:</vt:lpstr>
      <vt:lpstr>Ο Ιωάννης αποταμιεύει για:</vt:lpstr>
      <vt:lpstr>Η Άιλα αποταμιεύει για:</vt:lpstr>
      <vt:lpstr>Ο Ιωάννης αποταμιεύει για:</vt:lpstr>
      <vt:lpstr>Ο Άγγελος αποταμιεύει για :</vt:lpstr>
      <vt:lpstr>Ο Γιώργος Γελ.αποταμιεύει για:</vt:lpstr>
      <vt:lpstr>Ο Παναγιώτης αποταμιεύει για:</vt:lpstr>
      <vt:lpstr>Η Ιωάννα αποταμιεύει για:</vt:lpstr>
      <vt:lpstr>Ο Βασίλης αποταμιεύει για:</vt:lpstr>
      <vt:lpstr>Ο Βαγγέλης αποταμιεύει για:</vt:lpstr>
      <vt:lpstr>Ο Σταμάτης αποταμιεύει για:</vt:lpstr>
      <vt:lpstr>Ο Τρύφωνας αποταμιεύει για:</vt:lpstr>
      <vt:lpstr>Ο Γιώργος Τσάβος αποταμιεύει για:</vt:lpstr>
      <vt:lpstr>Παρουσίαση του PowerPoint</vt:lpstr>
      <vt:lpstr>Η Δανάη αποταμιεύει για:</vt:lpstr>
      <vt:lpstr>Ο Κωνσταντίνος Γάλλος αποταμιεύει για:</vt:lpstr>
      <vt:lpstr>Ο Κωνσταντίνος Πολυχρονίδης αποταμιεύει για:</vt:lpstr>
      <vt:lpstr>Η Μυρτώ αποταμιεύει για:</vt:lpstr>
      <vt:lpstr>Ο Αλέξανδρος αποταμιεύει για:</vt:lpstr>
      <vt:lpstr>Η Αναστασία –Άννη αποταμιεύει για:</vt:lpstr>
      <vt:lpstr>Ο Κωνσταντίνος Κοτσιράς αποταμιεύει για:</vt:lpstr>
      <vt:lpstr>Ο Φραγκίσκος αποταμιεύει για:</vt:lpstr>
      <vt:lpstr>Η Ασημένια αποταμιεύει για:</vt:lpstr>
      <vt:lpstr>Ο Άγγελος Κούρος αποταμιεύει για:</vt:lpstr>
      <vt:lpstr>Ο Φώτης αποταμιεύει για:</vt:lpstr>
      <vt:lpstr>Ο Μιχαήλ αποταμιεύει για:</vt:lpstr>
      <vt:lpstr>Η Λυδία αποταμιεύει για:</vt:lpstr>
      <vt:lpstr>Η Δανάη αποταμιεύει για:</vt:lpstr>
      <vt:lpstr>Ο Βασίλης Κόττας αποταμιεύει για:</vt:lpstr>
      <vt:lpstr>Η Δήμητρα αποταμιεύει για:</vt:lpstr>
      <vt:lpstr>Ο Γιάννης αποταμιεύει για:</vt:lpstr>
      <vt:lpstr>Η Νεκταρία αποταμιεύει για:</vt:lpstr>
      <vt:lpstr>Η Ραχήλ αποταμιεύει για:</vt:lpstr>
      <vt:lpstr>Η Ναταλία αποταμιεύει για:</vt:lpstr>
      <vt:lpstr>Ο Θωμάς αποταμιεύει για:</vt:lpstr>
      <vt:lpstr>Ο Άρης αποταμιεύει για:</vt:lpstr>
      <vt:lpstr>Η Ζωή αποταμιεύει για:</vt:lpstr>
      <vt:lpstr>Ο Σέργιος αποταμιεύει για:</vt:lpstr>
      <vt:lpstr>Η Παναγιώτα αποταμιεύει για:</vt:lpstr>
      <vt:lpstr>Ο Σπύρος Δημόπουλος αποταμιεύει για:</vt:lpstr>
      <vt:lpstr>Ο Λάμπης αποταμιεύει για:</vt:lpstr>
      <vt:lpstr>Τα νήπια του 34ου Ν/Γ Περιστερίου ζωγράφισαν τις επιθυμίες τους….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Stavros</dc:creator>
  <cp:lastModifiedBy>Stavros</cp:lastModifiedBy>
  <cp:revision>17</cp:revision>
  <dcterms:created xsi:type="dcterms:W3CDTF">2020-11-02T08:42:57Z</dcterms:created>
  <dcterms:modified xsi:type="dcterms:W3CDTF">2020-11-03T21:53:50Z</dcterms:modified>
</cp:coreProperties>
</file>