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89" r:id="rId2"/>
    <p:sldId id="274" r:id="rId3"/>
    <p:sldId id="256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8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FF"/>
    <a:srgbClr val="E71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1" d="100"/>
          <a:sy n="10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8D0AB-6214-4FAD-944E-B6271A89D1CF}" type="datetimeFigureOut">
              <a:rPr lang="el-GR" smtClean="0"/>
              <a:t>7/2/2019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54A8D-94C4-4159-B191-928426DA9B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21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4A8D-94C4-4159-B191-928426DA9BA2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44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4A8D-94C4-4159-B191-928426DA9BA2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62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4A8D-94C4-4159-B191-928426DA9BA2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46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4A8D-94C4-4159-B191-928426DA9BA2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5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4A8D-94C4-4159-B191-928426DA9BA2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8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4A8D-94C4-4159-B191-928426DA9BA2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62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4A8D-94C4-4159-B191-928426DA9BA2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44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193D-2340-4BD9-8B90-93AFF36352F8}" type="datetime1">
              <a:rPr lang="el-GR" smtClean="0"/>
              <a:t>7/2/2019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ED14-2485-41F5-9BE4-589D82835281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CC9C-A7BB-40C5-80ED-B3EC7FE037DA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D1C-EA05-416E-92F8-83EE39B73A1F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2C9A-02F7-497F-895E-DD51FCB536E3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43D3-3BF1-4BD6-A096-75D042EE8785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93-F470-4C78-933D-815898EA8CC8}" type="datetime1">
              <a:rPr lang="el-GR" smtClean="0"/>
              <a:t>7/2/2019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5A3-A552-45F2-B445-9DDDE0959F1C}" type="datetime1">
              <a:rPr lang="el-GR" smtClean="0"/>
              <a:t>7/2/2019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430F-AF6C-476F-A2B4-42F69C46C24D}" type="datetime1">
              <a:rPr lang="el-GR" smtClean="0"/>
              <a:t>7/2/2019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AF60-7458-4653-B4EE-86F9DA54A102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66B8-4B68-4F8E-A749-86BC4AABE244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971E66-8BA5-4F41-AF2B-A5F3FA4920CE}" type="datetime1">
              <a:rPr lang="el-GR" smtClean="0"/>
              <a:t>7/2/2019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9B5968-90D6-48DE-AD49-42404661302F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5" y="911624"/>
            <a:ext cx="7776864" cy="5832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351" y="98072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/>
              <a:t>Ένα παιχνίδι γεμάτο νερό</a:t>
            </a:r>
            <a:endParaRPr lang="el-GR" sz="4800" b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19952"/>
            <a:ext cx="3524250" cy="28575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9410" y="5877272"/>
            <a:ext cx="402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/>
              <a:t>Δημιουργία:Παπαδοπούλου</a:t>
            </a:r>
            <a:r>
              <a:rPr lang="el-GR" dirty="0"/>
              <a:t> Άννα ΠΕ70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09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ΠΡΟΤΙΜΩ ΥΔΡΟΧΑΡΗ ΦΥΤΑ.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405336" y="4509120"/>
            <a:ext cx="3456384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508104" y="3298705"/>
            <a:ext cx="3491880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9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ΒΑΖΩ ΠΛΥΝΤΗΡΙΟ ΠΙΑΤΩΝ ΚΑΙ ΡΟΥΧΩΝ ΜΟΝΟ ΓΕΜΑΤΟ.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288820" y="4653136"/>
            <a:ext cx="3384376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364088" y="3809979"/>
            <a:ext cx="3528392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9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2843808" y="476672"/>
            <a:ext cx="468052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ΧΡΗΣΙΜΟΠΟΙΩ ΤΟ ΝΕΡΟ ΤΗΣ ΜΠΑΝΙΕΡΑΣ ΓΙΑ ΤΗ ΛΕΚΑΝΗ ΤΗΣ ΤΟΥΑΛΕΤΑΣ.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483768" y="4437112"/>
            <a:ext cx="3567608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652120" y="3809979"/>
            <a:ext cx="3491880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9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ΧΡΗΣΙΜΟΠΟΙΩ ΚΑΖΑΝΑΚΙ ΔΙΠΛΗΣ ΡΟΗΣ.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699792" y="4535938"/>
            <a:ext cx="3456384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652120" y="3573016"/>
            <a:ext cx="3491880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9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ΌΤΑΝ ΣΑΠΟΥΝΙΖΩ ΤΑ ΧΕΡΙΑ ΜΟΥ, Η ΒΡΥΣΗ ΤΡΕΧΕΙ ΜΕΧΡΙ ΝΑ ΞΕΠΛΥΘΩ.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411760" y="4509120"/>
            <a:ext cx="3567608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652120" y="3784044"/>
            <a:ext cx="3456384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9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4980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430564" y="-25563"/>
            <a:ext cx="5552326" cy="3888431"/>
          </a:xfrm>
          <a:prstGeom prst="wedgeEllipseCallout">
            <a:avLst>
              <a:gd name="adj1" fmla="val -62331"/>
              <a:gd name="adj2" fmla="val 30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33CC33"/>
                </a:solidFill>
              </a:rPr>
              <a:t>ΣΥΓΧΑΡΗΤΗΡΙΑ</a:t>
            </a:r>
            <a:r>
              <a:rPr lang="el-GR" sz="2800" b="1" dirty="0" smtClean="0"/>
              <a:t>!!!</a:t>
            </a:r>
          </a:p>
          <a:p>
            <a:pPr algn="ctr"/>
            <a:r>
              <a:rPr lang="el-GR" sz="2800" b="1" dirty="0" smtClean="0"/>
              <a:t>ΞΑΝΑΠΑΙΞΕ Ή ΠΗΓΑΙΝΕ ΣΤΗ </a:t>
            </a:r>
            <a:r>
              <a:rPr lang="el-GR" sz="2800" b="1" dirty="0" smtClean="0">
                <a:solidFill>
                  <a:srgbClr val="FFFF00"/>
                </a:solidFill>
              </a:rPr>
              <a:t>Β΄ΕΝΟΤΗΤΑ: ΓΕΝΙΚΕΣ ΓΝΩΣΕΙΣ ΓΙΑ ΤΟ ΝΕΡΟ.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6" name="Έκρηξη 2 5"/>
          <p:cNvSpPr/>
          <p:nvPr/>
        </p:nvSpPr>
        <p:spPr>
          <a:xfrm>
            <a:off x="1691680" y="4698625"/>
            <a:ext cx="4032448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hlinkClick r:id="rId4" action="ppaction://hlinksldjump"/>
              </a:rPr>
              <a:t>Α΄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hlinkClick r:id="rId4" action="ppaction://hlinksldjump"/>
              </a:rPr>
              <a:t>ενότητα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7" name="Έκρηξη 2 6"/>
          <p:cNvSpPr/>
          <p:nvPr/>
        </p:nvSpPr>
        <p:spPr>
          <a:xfrm>
            <a:off x="5255568" y="3707305"/>
            <a:ext cx="3888432" cy="21749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hlinkClick r:id="rId5" action="ppaction://hlinksldjump"/>
              </a:rPr>
              <a:t>Β΄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hlinkClick r:id="rId5" action="ppaction://hlinksldjump"/>
              </a:rPr>
              <a:t>ενότητα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3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λλειψοειδής επεξήγηση 2"/>
          <p:cNvSpPr/>
          <p:nvPr/>
        </p:nvSpPr>
        <p:spPr>
          <a:xfrm>
            <a:off x="3941154" y="0"/>
            <a:ext cx="5112568" cy="2880320"/>
          </a:xfrm>
          <a:prstGeom prst="wedgeEllipseCallout">
            <a:avLst>
              <a:gd name="adj1" fmla="val -45233"/>
              <a:gd name="adj2" fmla="val 68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</a:rPr>
              <a:t>Β΄ΕΝΟΤΗΤΑ: ΓΕΝΙΚΕΣ ΓΝΩΣΕΙΣ ΓΙΑ ΤΟ ΝΕΡΟ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5" name="Έκρηξη 2 4"/>
          <p:cNvSpPr/>
          <p:nvPr/>
        </p:nvSpPr>
        <p:spPr>
          <a:xfrm>
            <a:off x="5004048" y="3882574"/>
            <a:ext cx="3816424" cy="25244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ΠΑΤΑ ΕΔΩ</a:t>
            </a:r>
            <a:endParaRPr lang="el-GR" sz="28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070724" cy="4176464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Η ΔΙΑΔΡΟΜΗ ΑΠΟ ΤΗΝ ΕΞΑΤΜΙΣΗ ΤΟΥ ΘΑΛΑΣΣΙΝΟΥ ΝΕΡΟΥ ΜΕΧΡΙ ΤΗΝ ΕΚΒΟΛΗ ΤΟΥ ΝΕΡΟΥ ΣΤΗ ΘΑΛΑΣΣΑ ΛΕΓΕΤΑΙ ΚΥΚΛΟΣ ΤΟΥ ΝΕΡΟΥ.</a:t>
            </a:r>
            <a:endParaRPr lang="el-GR" sz="2800" b="1" dirty="0"/>
          </a:p>
        </p:txBody>
      </p:sp>
      <p:sp>
        <p:nvSpPr>
          <p:cNvPr id="9" name="Έκρηξη 2 8"/>
          <p:cNvSpPr/>
          <p:nvPr/>
        </p:nvSpPr>
        <p:spPr>
          <a:xfrm>
            <a:off x="2304538" y="4437112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1" name="Έκρηξη 2 10"/>
          <p:cNvSpPr/>
          <p:nvPr/>
        </p:nvSpPr>
        <p:spPr>
          <a:xfrm>
            <a:off x="5636142" y="4437112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5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" y="1419385"/>
            <a:ext cx="2232248" cy="2232248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Ο ΧΗΜΙΚΟΣ ΤΥΠΟΣ ΤΟΥ ΝΕΡΟΥ ΕΊΝΑΙ: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O2H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9" name="Έκρηξη 2 8"/>
          <p:cNvSpPr/>
          <p:nvPr/>
        </p:nvSpPr>
        <p:spPr>
          <a:xfrm>
            <a:off x="2267744" y="4365104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5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448272" cy="1944216"/>
          </a:xfrm>
          <a:prstGeom prst="rect">
            <a:avLst/>
          </a:prstGeo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TO </a:t>
            </a:r>
            <a:r>
              <a:rPr lang="el-GR" sz="2800" b="1" dirty="0" smtClean="0"/>
              <a:t>ΝΕΡΟ ΛΕΓΕΤΑΙ ΚΑΙ ΥΔΩΡ</a:t>
            </a:r>
            <a:endParaRPr lang="el-GR" sz="2800" b="1" dirty="0"/>
          </a:p>
        </p:txBody>
      </p:sp>
      <p:sp>
        <p:nvSpPr>
          <p:cNvPr id="9" name="Έκρηξη 2 8"/>
          <p:cNvSpPr/>
          <p:nvPr/>
        </p:nvSpPr>
        <p:spPr>
          <a:xfrm>
            <a:off x="2332247" y="4365104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" y="1419385"/>
            <a:ext cx="2232248" cy="2232248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/>
              <a:t>Δημιουργία:Παπαδοπούλου</a:t>
            </a:r>
            <a:r>
              <a:rPr lang="el-GR" dirty="0" smtClean="0"/>
              <a:t> Άννα ΠΕ70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5112568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</a:rPr>
              <a:t>Α ΈΝΟΤΗΤΑ: ΕΞΟΙΚΟΝΟΜΗΣΗ ΝΕΡΟΥ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5" name="Έκρηξη 2 4"/>
          <p:cNvSpPr/>
          <p:nvPr/>
        </p:nvSpPr>
        <p:spPr>
          <a:xfrm>
            <a:off x="4355976" y="3789040"/>
            <a:ext cx="3816424" cy="25244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ΠΑΤΑ ΕΔΩ</a:t>
            </a:r>
            <a:endParaRPr lang="el-GR" sz="2800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4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ΤΟ ΝΕΡΟ ΣΤΗ ΦΥΣΗ ΒΡΙΣΚΕΤΑΙ ΣΕ ΥΓΡΗ,ΑΕΡΙΑ ΚΑΙ ΣΤΕΡΕΗ ΚΑΤΑΣΤΑΣΗ.</a:t>
            </a:r>
            <a:endParaRPr lang="el-GR" sz="2800" b="1" dirty="0"/>
          </a:p>
        </p:txBody>
      </p:sp>
      <p:sp>
        <p:nvSpPr>
          <p:cNvPr id="9" name="Έκρηξη 2 8"/>
          <p:cNvSpPr/>
          <p:nvPr/>
        </p:nvSpPr>
        <p:spPr>
          <a:xfrm>
            <a:off x="2304538" y="4509120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448272" cy="1944216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ΝΕΡΟ ΥΠΑΡΧΕΙ ΜΟΝΟ ΣΤΟΥΣ ΖΩΙΚΟΥΣ ΟΡΓΑΝΙΣΜΟΥΣ.</a:t>
            </a:r>
            <a:endParaRPr lang="el-GR" sz="2800" b="1" dirty="0"/>
          </a:p>
        </p:txBody>
      </p:sp>
      <p:sp>
        <p:nvSpPr>
          <p:cNvPr id="9" name="Έκρηξη 2 8"/>
          <p:cNvSpPr/>
          <p:nvPr/>
        </p:nvSpPr>
        <p:spPr>
          <a:xfrm>
            <a:off x="2339752" y="4509120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" y="1419385"/>
            <a:ext cx="2232248" cy="2232248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ΛΕΙΨΥΔΡΙΑ ΣΗΜΑΙΝΕΙ ΕΛΛΕΙΨΗ ΧΙΟΝΙΟΥ.</a:t>
            </a:r>
            <a:endParaRPr lang="el-GR" sz="2800" b="1" dirty="0"/>
          </a:p>
        </p:txBody>
      </p:sp>
      <p:sp>
        <p:nvSpPr>
          <p:cNvPr id="9" name="Έκρηξη 2 8"/>
          <p:cNvSpPr/>
          <p:nvPr/>
        </p:nvSpPr>
        <p:spPr>
          <a:xfrm>
            <a:off x="2083908" y="4365104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448272" cy="1944216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ΟΙ ΥΓΡΟΤΟΠΟΙ ΕΙΝΑΙ </a:t>
            </a:r>
            <a:r>
              <a:rPr lang="el-GR" sz="2800" b="1" dirty="0" smtClean="0">
                <a:solidFill>
                  <a:schemeClr val="bg1"/>
                </a:solidFill>
              </a:rPr>
              <a:t>ΟΙΚΟΣΥΣΤΗΜΑΤΑ</a:t>
            </a:r>
            <a:r>
              <a:rPr lang="el-GR" sz="2800" b="1" dirty="0" smtClean="0"/>
              <a:t>, ΣΤΑ ΟΠΟΙΑ ΚΥΡΙΑΡΧΕΙ ΤΟ </a:t>
            </a:r>
            <a:r>
              <a:rPr lang="el-GR" sz="2800" b="1" dirty="0" smtClean="0">
                <a:solidFill>
                  <a:schemeClr val="bg1"/>
                </a:solidFill>
              </a:rPr>
              <a:t>ΝΕΡΟ</a:t>
            </a:r>
            <a:r>
              <a:rPr lang="el-GR" sz="2800" b="1" dirty="0" smtClean="0"/>
              <a:t>! </a:t>
            </a:r>
            <a:endParaRPr lang="el-GR" sz="2800" b="1" dirty="0"/>
          </a:p>
        </p:txBody>
      </p:sp>
      <p:sp>
        <p:nvSpPr>
          <p:cNvPr id="9" name="Έκρηξη 2 8"/>
          <p:cNvSpPr/>
          <p:nvPr/>
        </p:nvSpPr>
        <p:spPr>
          <a:xfrm>
            <a:off x="2195736" y="4303929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" y="1419385"/>
            <a:ext cx="2232248" cy="2232248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ΤΑ 10/10 ΤΟΥ ΣΩΜΑΤΟΣ ΜΑΣ ΕΙΝΑΙ ΝΕΡΟ!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9" name="Έκρηξη 2 8"/>
          <p:cNvSpPr/>
          <p:nvPr/>
        </p:nvSpPr>
        <p:spPr>
          <a:xfrm>
            <a:off x="2339752" y="4365104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448272" cy="1944216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ΕΝΑ ΚΑΖΑΝΑΚΙ ΠΟΥ ΤΡΕΧΕΙ,ΜΠΟΡΕΙ ΝΑ ΑΔΕΙΑΣΕΙ ΜΕΣΑ ΣΕ ΜΙΑ ΜΕΡΑ ΝΕΡΟ ΠΟΥ ΘΑ ΠΙΝΑΜΕ ΣΕ </a:t>
            </a:r>
            <a:r>
              <a:rPr lang="el-GR" sz="2800" b="1" dirty="0" smtClean="0">
                <a:solidFill>
                  <a:srgbClr val="FFFF00"/>
                </a:solidFill>
              </a:rPr>
              <a:t>50 </a:t>
            </a:r>
            <a:r>
              <a:rPr lang="el-GR" sz="2800" b="1" dirty="0" smtClean="0">
                <a:solidFill>
                  <a:schemeClr val="bg1"/>
                </a:solidFill>
              </a:rPr>
              <a:t>ΜΕΡΕΣ</a:t>
            </a:r>
            <a:r>
              <a:rPr lang="el-GR" sz="2800" dirty="0" smtClean="0"/>
              <a:t>!</a:t>
            </a:r>
            <a:endParaRPr lang="el-GR" sz="2800" dirty="0"/>
          </a:p>
        </p:txBody>
      </p:sp>
      <p:sp>
        <p:nvSpPr>
          <p:cNvPr id="9" name="Έκρηξη 2 8"/>
          <p:cNvSpPr/>
          <p:nvPr/>
        </p:nvSpPr>
        <p:spPr>
          <a:xfrm>
            <a:off x="2339752" y="4482829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" y="1419385"/>
            <a:ext cx="2232248" cy="2232248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1 ΔΙΣΕΚΑΤΟΜΜΥΡΙΟ ΑΝΘΡΩΠΟΙ ΔΕΝ ΕΧΟΥΝ ΚΑΘΑΡΟ ΝΕΡΟ ΓΙΑ ΤΙΣ ΑΝΑΓΚΕΣ ΤΟΥΣ! 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9" name="Έκρηξη 2 8"/>
          <p:cNvSpPr/>
          <p:nvPr/>
        </p:nvSpPr>
        <p:spPr>
          <a:xfrm>
            <a:off x="2013427" y="4293096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448272" cy="1944216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ΤΟ 95% ΤΟΥ ΝΕΡΟΥ ΤΗΣ ΓΗΣ ΒΡΙΣΚΕΤΑΙ ΣΤΟΥΣ ΩΚΕΑΝΟΥΣ.</a:t>
            </a:r>
            <a:endParaRPr lang="el-GR" sz="2800" b="1" dirty="0"/>
          </a:p>
        </p:txBody>
      </p:sp>
      <p:sp>
        <p:nvSpPr>
          <p:cNvPr id="9" name="Έκρηξη 2 8"/>
          <p:cNvSpPr/>
          <p:nvPr/>
        </p:nvSpPr>
        <p:spPr>
          <a:xfrm>
            <a:off x="2123728" y="4293096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" y="1419385"/>
            <a:ext cx="2232248" cy="2232248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766"/>
            <a:ext cx="3105150" cy="2276475"/>
          </a:xfrm>
          <a:prstGeom prst="rect">
            <a:avLst/>
          </a:prstGeom>
        </p:spPr>
      </p:pic>
      <p:sp>
        <p:nvSpPr>
          <p:cNvPr id="4" name="Σύννεφο 3"/>
          <p:cNvSpPr/>
          <p:nvPr/>
        </p:nvSpPr>
        <p:spPr>
          <a:xfrm>
            <a:off x="2699792" y="260648"/>
            <a:ext cx="6192688" cy="4248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Η ΔΙΑΔΡΟΜΗ ΑΠΟ ΤΗΝ ΕΞΑΤΜΙΣΗ ΤΟΥ ΘΑΛΑΣΣΙΝΟΥ ΝΕΡΟΥ ΜΕΧΡΙ ΤΗΝ ΕΚΒΟΛΗ ΤΟΥ ΝΕΡΟΥ ΣΤΗ ΘΑΛΑΣΣΑ ΛΕΓΕΤΑΙ ΚΥΚΛΟΣ ΤΟΥ ΝΕΡΟΥ.</a:t>
            </a:r>
            <a:endParaRPr lang="el-GR" sz="2800" b="1" dirty="0"/>
          </a:p>
        </p:txBody>
      </p:sp>
      <p:sp>
        <p:nvSpPr>
          <p:cNvPr id="9" name="Έκρηξη 2 8"/>
          <p:cNvSpPr/>
          <p:nvPr/>
        </p:nvSpPr>
        <p:spPr>
          <a:xfrm>
            <a:off x="2339752" y="4365104"/>
            <a:ext cx="3456384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10" name="Έκρηξη 2 9"/>
          <p:cNvSpPr/>
          <p:nvPr/>
        </p:nvSpPr>
        <p:spPr>
          <a:xfrm>
            <a:off x="5508104" y="4615766"/>
            <a:ext cx="3384376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448272" cy="1944216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λλειψοειδής επεξήγηση 2"/>
          <p:cNvSpPr/>
          <p:nvPr/>
        </p:nvSpPr>
        <p:spPr>
          <a:xfrm>
            <a:off x="3462140" y="-25564"/>
            <a:ext cx="5552326" cy="3888431"/>
          </a:xfrm>
          <a:prstGeom prst="wedgeEllipseCallout">
            <a:avLst>
              <a:gd name="adj1" fmla="val -54845"/>
              <a:gd name="adj2" fmla="val 2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33CC33"/>
                </a:solidFill>
              </a:rPr>
              <a:t>ΣΥΓΧΑΡΗΤΗΡΙΑ</a:t>
            </a:r>
            <a:r>
              <a:rPr lang="el-GR" sz="2800" b="1" dirty="0" smtClean="0"/>
              <a:t>!!!</a:t>
            </a:r>
          </a:p>
          <a:p>
            <a:pPr algn="ctr"/>
            <a:r>
              <a:rPr lang="el-GR" sz="2800" b="1" dirty="0" smtClean="0"/>
              <a:t>ΞΑΝΑΠΑΙΞΕ Ή ΠΗΓΑΙΝΕ ΣΤΗ </a:t>
            </a:r>
            <a:r>
              <a:rPr lang="el-GR" sz="2800" b="1" dirty="0" smtClean="0">
                <a:solidFill>
                  <a:srgbClr val="FFFF00"/>
                </a:solidFill>
              </a:rPr>
              <a:t>Α΄ΕΝΟΤΗΤΑ: ΕΞΟΙΚΟΝΟΜΗΣΗ ΝΕΡΟΥ.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6" name="Έκρηξη 2 5"/>
          <p:cNvSpPr/>
          <p:nvPr/>
        </p:nvSpPr>
        <p:spPr>
          <a:xfrm>
            <a:off x="1596199" y="4221088"/>
            <a:ext cx="4032448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hlinkClick r:id="rId3" action="ppaction://hlinksldjump"/>
              </a:rPr>
              <a:t>Α΄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hlinkClick r:id="rId3" action="ppaction://hlinksldjump"/>
              </a:rPr>
              <a:t>ενότητα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7" name="Έκρηξη 2 6"/>
          <p:cNvSpPr/>
          <p:nvPr/>
        </p:nvSpPr>
        <p:spPr>
          <a:xfrm>
            <a:off x="5255568" y="3707305"/>
            <a:ext cx="3888432" cy="21749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hlinkClick r:id="rId4" action="ppaction://hlinksldjump"/>
              </a:rPr>
              <a:t>Β΄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hlinkClick r:id="rId4" action="ppaction://hlinksldjump"/>
              </a:rPr>
              <a:t>ενότητα</a:t>
            </a:r>
            <a:endParaRPr lang="el-GR" sz="2800" b="1" dirty="0">
              <a:solidFill>
                <a:srgbClr val="FFFF00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5"/>
            <a:ext cx="2727041" cy="3312368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/>
              <a:t>Δημιουργία:Παπαδοπούλου</a:t>
            </a:r>
            <a:r>
              <a:rPr lang="el-GR" dirty="0" smtClean="0"/>
              <a:t> Άννα ΠΕ70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6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ΌΤΑΝ ΒΟΥΡΤΣΙΖΩ ΤΑ ΔΟΝΤΙΑ ΜΟΥ ΑΦΗΝΩ ΤΗ ΒΡΥΣΗ ΑΝΟΙΧΤΗ.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5468485" y="3212976"/>
            <a:ext cx="3635896" cy="18722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2771800" y="4470005"/>
            <a:ext cx="3528392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9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5" y="911624"/>
            <a:ext cx="7776864" cy="5832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351" y="98072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/>
              <a:t>Ένα παιχνίδι γεμάτο νερό</a:t>
            </a:r>
            <a:endParaRPr lang="el-GR" sz="4800" b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19952"/>
            <a:ext cx="3524250" cy="28575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1651" y="5877272"/>
            <a:ext cx="402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/>
              <a:t>Δημιουργία:Παπαδοπούλου</a:t>
            </a:r>
            <a:r>
              <a:rPr lang="el-GR" dirty="0"/>
              <a:t> Άννα ΠΕ70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89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37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ΠΟΤΙΖΩ ΤΑ ΦΥΤΑ ΤΟ ΜΕΣΗΜΕΡΙ ΠΟΥ ΚΑΙΕΙ Ο ΗΛΙΟΣ.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1936653" y="4293096"/>
            <a:ext cx="4032448" cy="21328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508104" y="3248449"/>
            <a:ext cx="3580502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3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98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ΚΑΝΩ ΝΤΟΥΖ ΚΑΙ ΔΕ ΓΕΜΙΖΩ ΤΗΝ ΜΠΑΝΙΕΡΑ.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696204" y="4581128"/>
            <a:ext cx="3600400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580112" y="3360192"/>
            <a:ext cx="3563888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7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ΕΛΕΓΧΩ ΤΙΣ ΒΡΥΣΕΣ ΓΙΑ ΤΥΧΟΝ ΔΙΑΡΡΟΕΣ.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339752" y="4509120"/>
            <a:ext cx="3456384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508104" y="3501008"/>
            <a:ext cx="3384376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5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ΠΛΕΝΩ ΦΡΟΥΤΑ ΚΑΙ ΛΑΧΑΝΙΚΑ ΚΑΤΩ ΑΠΟ ΤΗ ΒΡΥΣΗ ΠΟΥ ΤΡΕΧΕΙ.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627784" y="4581128"/>
            <a:ext cx="3672408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508104" y="3356992"/>
            <a:ext cx="3528392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5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ΚΑΘΑΡΙΖΩ ΤΟΝ ΔΡΟΜΟ ΜΕ ΤΟ ΛΑΣΤΙΧΟ.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483768" y="4585320"/>
            <a:ext cx="3600400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699701" y="3645024"/>
            <a:ext cx="3384376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5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810000" cy="4295775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203848" y="476672"/>
            <a:ext cx="4320480" cy="2880320"/>
          </a:xfrm>
          <a:prstGeom prst="wedgeEllipseCallout">
            <a:avLst>
              <a:gd name="adj1" fmla="val -51014"/>
              <a:gd name="adj2" fmla="val 58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ΠΛΕΝΩ ΤΟ ΑΥΤΟΚΙΝΗΤΟ ΜΟΥ ΜΕ ΚΟΥΒΑ.</a:t>
            </a:r>
            <a:endParaRPr lang="el-GR" sz="2800" b="1" dirty="0"/>
          </a:p>
        </p:txBody>
      </p:sp>
      <p:sp>
        <p:nvSpPr>
          <p:cNvPr id="4" name="Έκρηξη 2 3"/>
          <p:cNvSpPr/>
          <p:nvPr/>
        </p:nvSpPr>
        <p:spPr>
          <a:xfrm>
            <a:off x="2483768" y="4581128"/>
            <a:ext cx="3744416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3" action="ppaction://hlinksldjump"/>
              </a:rPr>
              <a:t>ΣΩΣΤΟ</a:t>
            </a:r>
            <a:endParaRPr lang="el-GR" sz="2800" b="1" dirty="0"/>
          </a:p>
        </p:txBody>
      </p:sp>
      <p:sp>
        <p:nvSpPr>
          <p:cNvPr id="5" name="Έκρηξη 2 4"/>
          <p:cNvSpPr/>
          <p:nvPr/>
        </p:nvSpPr>
        <p:spPr>
          <a:xfrm>
            <a:off x="5582886" y="3573016"/>
            <a:ext cx="3528392" cy="18805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hlinkClick r:id="rId4" action="ppaction://hlinksldjump"/>
              </a:rPr>
              <a:t>ΛΑΘΟΣ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Δημιουργία:Παπαδοπούλου Άννα ΠΕ70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5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449</Words>
  <Application>Microsoft Office PowerPoint</Application>
  <PresentationFormat>Προβολή στην οθόνη (4:3)</PresentationFormat>
  <Paragraphs>128</Paragraphs>
  <Slides>30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Ροή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ΑΝΝΑ</dc:creator>
  <cp:lastModifiedBy>ΑΝΝΑ</cp:lastModifiedBy>
  <cp:revision>16</cp:revision>
  <dcterms:created xsi:type="dcterms:W3CDTF">2019-02-06T17:25:42Z</dcterms:created>
  <dcterms:modified xsi:type="dcterms:W3CDTF">2019-02-07T18:21:17Z</dcterms:modified>
</cp:coreProperties>
</file>