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5DDB4C-E9AD-45D4-BE75-3466E504F1C4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8356E7-A195-47F0-A09C-B3558F1BE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REGORY\Documents\&#928;&#917;&#925;&#932;&#927;&#918;&#913;&#923;&#921;%20-%20&#924;&#917;&#931;%20&#932;&#927;&#933;%20&#924;&#913;&#915;&#921;&#927;&#933;%20&#932;&#921;&#931;%20&#924;&#933;&#929;&#937;&#916;&#921;&#917;&#931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ΤΑ ΠΑΙΔΙΑ ΖΩΓΡΑΦΙΖΟΥΝ ΓΙΑ ΤΟΝ ΜΑΗ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ΛΟΥΛΟΥΔΙΣΕ ΤΟ ΣΧΟΛΕΙΟ ΜΑΣ</a:t>
            </a:r>
            <a:endParaRPr lang="el-GR" dirty="0"/>
          </a:p>
        </p:txBody>
      </p:sp>
      <p:pic>
        <p:nvPicPr>
          <p:cNvPr id="4" name="ΠΕΝΤΟΖΑΛΙ - ΜΕΣ ΤΟΥ ΜΑΓΙΟΥ ΤΙΣ ΜΥΡΩΔΙΕ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 Υ Δ Ι Α</a:t>
            </a:r>
            <a:endParaRPr lang="el-GR" dirty="0"/>
          </a:p>
        </p:txBody>
      </p:sp>
      <p:pic>
        <p:nvPicPr>
          <p:cNvPr id="4" name="3 - Θέση περιεχομένου" descr="ΛΥΔΙΑ ΜΑΚ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 Α Ρ Ι Λ Ι Α</a:t>
            </a:r>
            <a:endParaRPr lang="el-GR" dirty="0"/>
          </a:p>
        </p:txBody>
      </p:sp>
      <p:pic>
        <p:nvPicPr>
          <p:cNvPr id="6" name="5 - Θέση περιεχομένου" descr="ΜΑΡΙΛΙ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16580" y="1447800"/>
            <a:ext cx="6768039" cy="4572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 Ε Λ Ι Ν Α</a:t>
            </a:r>
            <a:endParaRPr lang="el-GR" dirty="0"/>
          </a:p>
        </p:txBody>
      </p:sp>
      <p:pic>
        <p:nvPicPr>
          <p:cNvPr id="4" name="3 - Θέση περιεχομένου" descr="ΜΕΛΙΝ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86100" y="14478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 Φ Ε Α Σ</a:t>
            </a:r>
            <a:endParaRPr lang="el-GR" dirty="0"/>
          </a:p>
        </p:txBody>
      </p:sp>
      <p:pic>
        <p:nvPicPr>
          <p:cNvPr id="4" name="3 - Θέση περιεχομένου" descr="ΟΡΦΕΑΣ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40901" y="1447800"/>
            <a:ext cx="33193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 Τ Α Θ Η Σ</a:t>
            </a:r>
            <a:endParaRPr lang="el-GR" dirty="0"/>
          </a:p>
        </p:txBody>
      </p:sp>
      <p:pic>
        <p:nvPicPr>
          <p:cNvPr id="6" name="5 - Θέση περιεχομένου" descr="ΣΤΑΘΗΣ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14725" y="1447800"/>
            <a:ext cx="25717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 Ε Ν Ι Α</a:t>
            </a:r>
            <a:endParaRPr lang="el-GR" dirty="0"/>
          </a:p>
        </p:txBody>
      </p:sp>
      <p:pic>
        <p:nvPicPr>
          <p:cNvPr id="4" name="3 - Θέση περιεχομένου" descr="ΦΕΝΙ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 Α Ρ Η Σ</a:t>
            </a:r>
            <a:endParaRPr lang="el-GR" dirty="0"/>
          </a:p>
        </p:txBody>
      </p:sp>
      <p:pic>
        <p:nvPicPr>
          <p:cNvPr id="4" name="3 - Θέση περιεχομένου" descr="ΧΑΡΗΣ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   Δ Α Σ Κ Α Λ Α     Μ Α Σ </a:t>
            </a:r>
            <a:endParaRPr lang="el-GR" dirty="0"/>
          </a:p>
        </p:txBody>
      </p:sp>
      <p:pic>
        <p:nvPicPr>
          <p:cNvPr id="4" name="3 - Θέση περιεχομένου" descr="C:\Users\GREGORY\AppData\Local\Microsoft\Windows\Temporary Internet Files\Content.Outlook\BDUC730X\IMG_20200505_151853 (2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9134" y="1447800"/>
            <a:ext cx="34229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 Α Τ Ε Ρ Ι Ν Α</a:t>
            </a:r>
            <a:endParaRPr lang="el-GR" dirty="0"/>
          </a:p>
        </p:txBody>
      </p:sp>
      <p:pic>
        <p:nvPicPr>
          <p:cNvPr id="4" name="3 - Θέση περιεχομένου" descr="KATERI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 Α Ρ Γ Α Ρ Ι Τ Α</a:t>
            </a:r>
            <a:endParaRPr lang="el-GR" dirty="0"/>
          </a:p>
        </p:txBody>
      </p:sp>
      <p:pic>
        <p:nvPicPr>
          <p:cNvPr id="4" name="3 - Θέση περιεχομένου" descr="MARGARIT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 Α Ρ Ι Α</a:t>
            </a:r>
            <a:endParaRPr lang="el-GR" dirty="0"/>
          </a:p>
        </p:txBody>
      </p:sp>
      <p:pic>
        <p:nvPicPr>
          <p:cNvPr id="4" name="3 - Θέση περιεχομένου" descr="MAR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86100" y="14478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 Ε Ω Ρ Γ Ι Α</a:t>
            </a:r>
            <a:endParaRPr lang="el-GR" dirty="0"/>
          </a:p>
        </p:txBody>
      </p:sp>
      <p:pic>
        <p:nvPicPr>
          <p:cNvPr id="4" name="3 - Θέση περιεχομένου" descr="ΓΕΩΡΓΙ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0219" y="1447800"/>
            <a:ext cx="416076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 Ρ Ι Σ Τ Ο Φ Ο Ρ Ο Σ</a:t>
            </a:r>
            <a:endParaRPr lang="el-GR" dirty="0"/>
          </a:p>
        </p:txBody>
      </p:sp>
      <p:pic>
        <p:nvPicPr>
          <p:cNvPr id="4" name="3 - Θέση περιεχομένου" descr="ΧΡΙΣΤΟΦΟΡΟΣ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 Ε Ν Α</a:t>
            </a:r>
            <a:endParaRPr lang="el-GR" dirty="0"/>
          </a:p>
        </p:txBody>
      </p:sp>
      <p:pic>
        <p:nvPicPr>
          <p:cNvPr id="4" name="3 - Θέση περιεχομένου" descr="C:\Users\Leonidas\Pictures\IMG_20200430_165110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0221" y="1447800"/>
            <a:ext cx="3420757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 Ω Η</a:t>
            </a:r>
            <a:endParaRPr lang="el-GR" dirty="0"/>
          </a:p>
        </p:txBody>
      </p:sp>
      <p:pic>
        <p:nvPicPr>
          <p:cNvPr id="4" name="3 - Θέση περιεχομένου" descr="ΖΩΗ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86100" y="14478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Λ Ι Α Ν Α</a:t>
            </a:r>
            <a:endParaRPr lang="el-GR" dirty="0"/>
          </a:p>
        </p:txBody>
      </p:sp>
      <p:pic>
        <p:nvPicPr>
          <p:cNvPr id="4" name="3 - Θέση περιεχομένου" descr="Ηλιάνα Μαυρέα Ο λουλουδένιος πύργο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14725" y="1447800"/>
            <a:ext cx="25717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</TotalTime>
  <Words>114</Words>
  <Application>Microsoft Office PowerPoint</Application>
  <PresentationFormat>Προβολή στην οθόνη (4:3)</PresentationFormat>
  <Paragraphs>18</Paragraphs>
  <Slides>17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Δικαιοσύνη</vt:lpstr>
      <vt:lpstr>ΛΟΥΛΟΥΔΙΣΕ ΤΟ ΣΧΟΛΕΙΟ ΜΑΣ</vt:lpstr>
      <vt:lpstr>Κ Α Τ Ε Ρ Ι Ν Α</vt:lpstr>
      <vt:lpstr>Μ Α Ρ Γ Α Ρ Ι Τ Α</vt:lpstr>
      <vt:lpstr>Μ Α Ρ Ι Α</vt:lpstr>
      <vt:lpstr>Γ Ε Ω Ρ Γ Ι Α</vt:lpstr>
      <vt:lpstr>Χ Ρ Ι Σ Τ Ο Φ Ο Ρ Ο Σ</vt:lpstr>
      <vt:lpstr>Λ Ε Ν Α</vt:lpstr>
      <vt:lpstr>Ζ Ω Η</vt:lpstr>
      <vt:lpstr>Η Λ Ι Α Ν Α</vt:lpstr>
      <vt:lpstr>Λ Υ Δ Ι Α</vt:lpstr>
      <vt:lpstr>Μ Α Ρ Ι Λ Ι Α</vt:lpstr>
      <vt:lpstr>Μ Ε Λ Ι Ν Α</vt:lpstr>
      <vt:lpstr>Ο Ρ Φ Ε Α Σ</vt:lpstr>
      <vt:lpstr>Σ Τ Α Θ Η Σ</vt:lpstr>
      <vt:lpstr>Φ Ε Ν Ι Α</vt:lpstr>
      <vt:lpstr>Χ Α Ρ Η Σ</vt:lpstr>
      <vt:lpstr>Η    Δ Α Σ Κ Α Λ Α     Μ Α 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ΛΟΥΛΟΥΔΙΣΕ ΤΟ ΣΧΟΛΕΙΟ ΜΑΣ</dc:title>
  <dc:creator>GREGORY</dc:creator>
  <cp:lastModifiedBy>GREGORY</cp:lastModifiedBy>
  <cp:revision>7</cp:revision>
  <dcterms:created xsi:type="dcterms:W3CDTF">2020-05-08T14:47:49Z</dcterms:created>
  <dcterms:modified xsi:type="dcterms:W3CDTF">2020-05-08T15:37:29Z</dcterms:modified>
</cp:coreProperties>
</file>