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7" r:id="rId9"/>
    <p:sldId id="262" r:id="rId10"/>
    <p:sldId id="263" r:id="rId11"/>
    <p:sldId id="269" r:id="rId12"/>
    <p:sldId id="268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7B91-9CB2-40D8-BB9F-2497FA460920}" type="datetimeFigureOut">
              <a:rPr lang="el-GR" smtClean="0"/>
              <a:pPr/>
              <a:t>17/4/2020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B13AE-348C-4165-9EDF-1ED16309E2E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7B91-9CB2-40D8-BB9F-2497FA460920}" type="datetimeFigureOut">
              <a:rPr lang="el-GR" smtClean="0"/>
              <a:pPr/>
              <a:t>17/4/2020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B13AE-348C-4165-9EDF-1ED16309E2E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7B91-9CB2-40D8-BB9F-2497FA460920}" type="datetimeFigureOut">
              <a:rPr lang="el-GR" smtClean="0"/>
              <a:pPr/>
              <a:t>17/4/2020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B13AE-348C-4165-9EDF-1ED16309E2E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7B91-9CB2-40D8-BB9F-2497FA460920}" type="datetimeFigureOut">
              <a:rPr lang="el-GR" smtClean="0"/>
              <a:pPr/>
              <a:t>17/4/2020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B13AE-348C-4165-9EDF-1ED16309E2E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7B91-9CB2-40D8-BB9F-2497FA460920}" type="datetimeFigureOut">
              <a:rPr lang="el-GR" smtClean="0"/>
              <a:pPr/>
              <a:t>17/4/2020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B13AE-348C-4165-9EDF-1ED16309E2E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7B91-9CB2-40D8-BB9F-2497FA460920}" type="datetimeFigureOut">
              <a:rPr lang="el-GR" smtClean="0"/>
              <a:pPr/>
              <a:t>17/4/2020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B13AE-348C-4165-9EDF-1ED16309E2E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7B91-9CB2-40D8-BB9F-2497FA460920}" type="datetimeFigureOut">
              <a:rPr lang="el-GR" smtClean="0"/>
              <a:pPr/>
              <a:t>17/4/2020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B13AE-348C-4165-9EDF-1ED16309E2E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7B91-9CB2-40D8-BB9F-2497FA460920}" type="datetimeFigureOut">
              <a:rPr lang="el-GR" smtClean="0"/>
              <a:pPr/>
              <a:t>17/4/2020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B13AE-348C-4165-9EDF-1ED16309E2E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7B91-9CB2-40D8-BB9F-2497FA460920}" type="datetimeFigureOut">
              <a:rPr lang="el-GR" smtClean="0"/>
              <a:pPr/>
              <a:t>17/4/2020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B13AE-348C-4165-9EDF-1ED16309E2E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7B91-9CB2-40D8-BB9F-2497FA460920}" type="datetimeFigureOut">
              <a:rPr lang="el-GR" smtClean="0"/>
              <a:pPr/>
              <a:t>17/4/2020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B13AE-348C-4165-9EDF-1ED16309E2E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7B91-9CB2-40D8-BB9F-2497FA460920}" type="datetimeFigureOut">
              <a:rPr lang="el-GR" smtClean="0"/>
              <a:pPr/>
              <a:t>17/4/2020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BAB13AE-348C-4165-9EDF-1ED16309E2E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977B91-9CB2-40D8-BB9F-2497FA460920}" type="datetimeFigureOut">
              <a:rPr lang="el-GR" smtClean="0"/>
              <a:pPr/>
              <a:t>17/4/2020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BAB13AE-348C-4165-9EDF-1ED16309E2EA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7030A0"/>
                </a:solidFill>
              </a:rPr>
              <a:t>Μια φορά κι έναν καιρό…</a:t>
            </a:r>
            <a:endParaRPr lang="el-GR" dirty="0">
              <a:solidFill>
                <a:srgbClr val="7030A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Ήταν ένα αγόρι…</a:t>
            </a:r>
            <a:endParaRPr lang="el-G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C00000"/>
                </a:solidFill>
              </a:rPr>
              <a:t>Ένα αγόρι που σκιρτούσε η καρδιά του όταν έβλεπε τα μαγευτικά χρώματα του ουράνιου τόξου</a:t>
            </a:r>
            <a:endParaRPr lang="el-GR" dirty="0">
              <a:solidFill>
                <a:srgbClr val="C00000"/>
              </a:solidFill>
            </a:endParaRPr>
          </a:p>
        </p:txBody>
      </p:sp>
      <p:pic>
        <p:nvPicPr>
          <p:cNvPr id="4" name="3 - Θέση περιεχομένου" descr="ΒΑΣΙΛΙΚΗ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2204864"/>
            <a:ext cx="7718146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 smtClean="0">
                <a:solidFill>
                  <a:srgbClr val="C00000"/>
                </a:solidFill>
              </a:rPr>
              <a:t>Ένα αγόρι που ονειρευόταν να παίζει με τους φίλους του στο ουράνιο τόξο</a:t>
            </a:r>
            <a:endParaRPr lang="el-GR" sz="4000" dirty="0">
              <a:solidFill>
                <a:srgbClr val="C00000"/>
              </a:solidFill>
            </a:endParaRPr>
          </a:p>
        </p:txBody>
      </p:sp>
      <p:pic>
        <p:nvPicPr>
          <p:cNvPr id="4" name="3 - Θέση περιεχομένου" descr="ΛΥΔΙΑ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70278" y="1935163"/>
            <a:ext cx="7803444" cy="4389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C00000"/>
                </a:solidFill>
              </a:rPr>
              <a:t>Ένα αγόρι που οι ζωγραφιές του είχαν  πάντα φωτεινά χρώματα</a:t>
            </a:r>
            <a:endParaRPr lang="el-GR" dirty="0">
              <a:solidFill>
                <a:srgbClr val="C00000"/>
              </a:solidFill>
            </a:endParaRPr>
          </a:p>
        </p:txBody>
      </p:sp>
      <p:pic>
        <p:nvPicPr>
          <p:cNvPr id="4" name="3 - Θέση περιεχομένου" descr="ΜΑΡΙΛΙΑ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64903" y="1935163"/>
            <a:ext cx="6414194" cy="4389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 smtClean="0">
                <a:solidFill>
                  <a:srgbClr val="C00000"/>
                </a:solidFill>
              </a:rPr>
              <a:t>Ένα αγόρι που ήταν τόσο λαμπερό και όμορφο σαν αληθινός πρίγκιπας</a:t>
            </a:r>
            <a:endParaRPr lang="el-GR" sz="4000" dirty="0">
              <a:solidFill>
                <a:srgbClr val="C00000"/>
              </a:solidFill>
            </a:endParaRPr>
          </a:p>
        </p:txBody>
      </p:sp>
      <p:pic>
        <p:nvPicPr>
          <p:cNvPr id="4" name="3 - Θέση περιεχομένου" descr="ΖΩΗ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45708" y="1935163"/>
            <a:ext cx="5852583" cy="4389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998984"/>
          </a:xfrm>
        </p:spPr>
        <p:txBody>
          <a:bodyPr>
            <a:noAutofit/>
          </a:bodyPr>
          <a:lstStyle/>
          <a:p>
            <a:r>
              <a:rPr lang="el-GR" sz="3200" dirty="0" smtClean="0">
                <a:solidFill>
                  <a:srgbClr val="C00000"/>
                </a:solidFill>
              </a:rPr>
              <a:t>Ένα αγόρι που </a:t>
            </a:r>
            <a:r>
              <a:rPr lang="el-GR" sz="3200" dirty="0" smtClean="0">
                <a:solidFill>
                  <a:srgbClr val="C00000"/>
                </a:solidFill>
              </a:rPr>
              <a:t>για χάρη του</a:t>
            </a:r>
            <a:r>
              <a:rPr lang="el-GR" sz="3200" dirty="0" smtClean="0">
                <a:solidFill>
                  <a:srgbClr val="C00000"/>
                </a:solidFill>
              </a:rPr>
              <a:t> </a:t>
            </a:r>
            <a:r>
              <a:rPr lang="el-GR" sz="3200" dirty="0" smtClean="0">
                <a:solidFill>
                  <a:srgbClr val="C00000"/>
                </a:solidFill>
              </a:rPr>
              <a:t>τα πουλιά </a:t>
            </a:r>
            <a:r>
              <a:rPr lang="el-GR" sz="3200" dirty="0" smtClean="0">
                <a:solidFill>
                  <a:srgbClr val="C00000"/>
                </a:solidFill>
              </a:rPr>
              <a:t>έφερναν </a:t>
            </a:r>
            <a:r>
              <a:rPr lang="el-GR" sz="3200" dirty="0" smtClean="0">
                <a:solidFill>
                  <a:srgbClr val="C00000"/>
                </a:solidFill>
              </a:rPr>
              <a:t>το μήνυμα της Άνοιξης γράφοντας στα δέντρα το όνομά του </a:t>
            </a:r>
            <a:endParaRPr lang="el-GR" sz="3200" dirty="0">
              <a:solidFill>
                <a:srgbClr val="C00000"/>
              </a:solidFill>
            </a:endParaRPr>
          </a:p>
        </p:txBody>
      </p:sp>
      <p:pic>
        <p:nvPicPr>
          <p:cNvPr id="4" name="3 - Θέση περιεχομένου" descr="ΚΥΡΙΑ ΜΑΡΙΑ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41817" y="1935163"/>
            <a:ext cx="5860365" cy="4389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3178696" cy="5389208"/>
          </a:xfrm>
        </p:spPr>
        <p:txBody>
          <a:bodyPr/>
          <a:lstStyle/>
          <a:p>
            <a:r>
              <a:rPr lang="el-GR" dirty="0" smtClean="0">
                <a:solidFill>
                  <a:schemeClr val="accent4">
                    <a:lumMod val="75000"/>
                  </a:schemeClr>
                </a:solidFill>
              </a:rPr>
              <a:t>Αυτό το μοναδικό και σπάνιο αγόρι έχει σήμερα γενέθλια!!!</a:t>
            </a:r>
            <a:endParaRPr lang="el-GR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3 - Θέση περιεχομένου" descr="xristoforo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64894" y="1556792"/>
            <a:ext cx="4536504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C00000"/>
                </a:solidFill>
              </a:rPr>
              <a:t>Ένα αγόρι από την πανέμορφη Ιταλία</a:t>
            </a:r>
            <a:endParaRPr lang="el-GR" dirty="0">
              <a:solidFill>
                <a:srgbClr val="C00000"/>
              </a:solidFill>
            </a:endParaRPr>
          </a:p>
        </p:txBody>
      </p:sp>
      <p:pic>
        <p:nvPicPr>
          <p:cNvPr id="4" name="3 - Θέση περιεχομένου" descr="Maria Kosnetzof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65915" y="1935163"/>
            <a:ext cx="6212169" cy="4389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C00000"/>
                </a:solidFill>
              </a:rPr>
              <a:t>Ένα αγόρι που αγαπούσε τα γρήγορα αμάξια</a:t>
            </a:r>
            <a:endParaRPr lang="el-GR" dirty="0">
              <a:solidFill>
                <a:srgbClr val="C00000"/>
              </a:solidFill>
            </a:endParaRPr>
          </a:p>
        </p:txBody>
      </p:sp>
      <p:pic>
        <p:nvPicPr>
          <p:cNvPr id="5" name="4 - Θέση περιεχομένου" descr="ΣΤΑΘΗΣ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70278" y="1935163"/>
            <a:ext cx="7803444" cy="4389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C00000"/>
                </a:solidFill>
              </a:rPr>
              <a:t>Ένα αγόρι που λάτρευε και τα μεγαλύτερα αυτοκίνητα</a:t>
            </a:r>
            <a:endParaRPr lang="el-GR" dirty="0">
              <a:solidFill>
                <a:srgbClr val="C00000"/>
              </a:solidFill>
            </a:endParaRPr>
          </a:p>
        </p:txBody>
      </p:sp>
      <p:pic>
        <p:nvPicPr>
          <p:cNvPr id="4" name="3 - Θέση περιεχομένου" descr="MAΡΓΑΡΙΤΑ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844824"/>
            <a:ext cx="6814724" cy="4389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>
                <a:solidFill>
                  <a:srgbClr val="C00000"/>
                </a:solidFill>
              </a:rPr>
              <a:t>Ένα αγόρι που λαχταρούσε να ταξιδεύει με το φανταστικό του διαστημόπλοιο σε άλλους πλανήτες </a:t>
            </a:r>
            <a:endParaRPr lang="el-GR" sz="3600" dirty="0">
              <a:solidFill>
                <a:srgbClr val="C00000"/>
              </a:solidFill>
            </a:endParaRPr>
          </a:p>
        </p:txBody>
      </p:sp>
      <p:pic>
        <p:nvPicPr>
          <p:cNvPr id="4" name="3 - Θέση περιεχομένου" descr="ΚΩΝΣΤΑΝΤΙΝΟΣ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14136" y="1935163"/>
            <a:ext cx="7315728" cy="4389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C00000"/>
                </a:solidFill>
              </a:rPr>
              <a:t>Ένα αγόρι που έμενε στο σπίτι λόγω της πανδημίας </a:t>
            </a:r>
            <a:endParaRPr lang="el-GR" dirty="0">
              <a:solidFill>
                <a:srgbClr val="C00000"/>
              </a:solidFill>
            </a:endParaRPr>
          </a:p>
        </p:txBody>
      </p:sp>
      <p:pic>
        <p:nvPicPr>
          <p:cNvPr id="4" name="3 - Θέση περιεχομένου" descr="ΟΡΦΕΑΣ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47817" y="1935163"/>
            <a:ext cx="6248366" cy="4389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C00000"/>
                </a:solidFill>
              </a:rPr>
              <a:t>Ένα αγόρι που του </a:t>
            </a:r>
            <a:r>
              <a:rPr lang="el-GR" dirty="0" smtClean="0">
                <a:solidFill>
                  <a:srgbClr val="C00000"/>
                </a:solidFill>
              </a:rPr>
              <a:t>άρεσε</a:t>
            </a:r>
            <a:r>
              <a:rPr lang="el-GR" dirty="0" smtClean="0">
                <a:solidFill>
                  <a:srgbClr val="C00000"/>
                </a:solidFill>
              </a:rPr>
              <a:t> </a:t>
            </a:r>
            <a:r>
              <a:rPr lang="el-GR" dirty="0" smtClean="0">
                <a:solidFill>
                  <a:srgbClr val="C00000"/>
                </a:solidFill>
              </a:rPr>
              <a:t>να χαμογελάει και να παίζει πολύ</a:t>
            </a:r>
            <a:endParaRPr lang="el-GR" dirty="0">
              <a:solidFill>
                <a:srgbClr val="C00000"/>
              </a:solidFill>
            </a:endParaRPr>
          </a:p>
        </p:txBody>
      </p:sp>
      <p:pic>
        <p:nvPicPr>
          <p:cNvPr id="4" name="3 - Θέση περιεχομένου" descr="ΠΑΝΑΓΙΩΤΗΣ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25961" y="1935163"/>
            <a:ext cx="3292078" cy="4389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C00000"/>
                </a:solidFill>
              </a:rPr>
              <a:t>Ένα αγόρι που χαιρόταν πολύ όταν πήγαινε στην παιδική χαρά</a:t>
            </a:r>
            <a:endParaRPr lang="el-GR" dirty="0">
              <a:solidFill>
                <a:srgbClr val="C00000"/>
              </a:solidFill>
            </a:endParaRPr>
          </a:p>
        </p:txBody>
      </p:sp>
      <p:pic>
        <p:nvPicPr>
          <p:cNvPr id="4" name="3 - Θέση περιεχομένου" descr="ΜΕΛΙΝΑ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45708" y="1935163"/>
            <a:ext cx="5852583" cy="4389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C00000"/>
                </a:solidFill>
              </a:rPr>
              <a:t>Ένα αγόρι που αγαπούσε τα δέντρα, τα λουλούδια και τον ήλιο</a:t>
            </a:r>
            <a:endParaRPr lang="el-GR" dirty="0">
              <a:solidFill>
                <a:srgbClr val="C00000"/>
              </a:solidFill>
            </a:endParaRPr>
          </a:p>
        </p:txBody>
      </p:sp>
      <p:pic>
        <p:nvPicPr>
          <p:cNvPr id="4" name="3 - Θέση περιεχομένου" descr="ΛΕΝΑ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45708" y="1935163"/>
            <a:ext cx="5852583" cy="4389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449</TotalTime>
  <Words>165</Words>
  <Application>Microsoft Office PowerPoint</Application>
  <PresentationFormat>Προβολή στην οθόνη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Ροή</vt:lpstr>
      <vt:lpstr>Μια φορά κι έναν καιρό…</vt:lpstr>
      <vt:lpstr>Ένα αγόρι από την πανέμορφη Ιταλία</vt:lpstr>
      <vt:lpstr>Ένα αγόρι που αγαπούσε τα γρήγορα αμάξια</vt:lpstr>
      <vt:lpstr>Ένα αγόρι που λάτρευε και τα μεγαλύτερα αυτοκίνητα</vt:lpstr>
      <vt:lpstr>Ένα αγόρι που λαχταρούσε να ταξιδεύει με το φανταστικό του διαστημόπλοιο σε άλλους πλανήτες </vt:lpstr>
      <vt:lpstr>Ένα αγόρι που έμενε στο σπίτι λόγω της πανδημίας </vt:lpstr>
      <vt:lpstr>Ένα αγόρι που του άρεσε να χαμογελάει και να παίζει πολύ</vt:lpstr>
      <vt:lpstr>Ένα αγόρι που χαιρόταν πολύ όταν πήγαινε στην παιδική χαρά</vt:lpstr>
      <vt:lpstr>Ένα αγόρι που αγαπούσε τα δέντρα, τα λουλούδια και τον ήλιο</vt:lpstr>
      <vt:lpstr>Ένα αγόρι που σκιρτούσε η καρδιά του όταν έβλεπε τα μαγευτικά χρώματα του ουράνιου τόξου</vt:lpstr>
      <vt:lpstr>Ένα αγόρι που ονειρευόταν να παίζει με τους φίλους του στο ουράνιο τόξο</vt:lpstr>
      <vt:lpstr>Ένα αγόρι που οι ζωγραφιές του είχαν  πάντα φωτεινά χρώματα</vt:lpstr>
      <vt:lpstr>Ένα αγόρι που ήταν τόσο λαμπερό και όμορφο σαν αληθινός πρίγκιπας</vt:lpstr>
      <vt:lpstr>Ένα αγόρι που για χάρη του τα πουλιά έφερναν το μήνυμα της Άνοιξης γράφοντας στα δέντρα το όνομά του </vt:lpstr>
      <vt:lpstr>Αυτό το μοναδικό και σπάνιο αγόρι έχει σήμερα γενέθλια!!!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Μια φορά κι έναν καιρό…</dc:title>
  <dc:creator>GREGORY</dc:creator>
  <cp:lastModifiedBy>GREGORY</cp:lastModifiedBy>
  <cp:revision>14</cp:revision>
  <dcterms:created xsi:type="dcterms:W3CDTF">2020-04-17T11:53:49Z</dcterms:created>
  <dcterms:modified xsi:type="dcterms:W3CDTF">2020-04-17T19:53:46Z</dcterms:modified>
</cp:coreProperties>
</file>