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8007"/>
    <a:srgbClr val="FFB601"/>
    <a:srgbClr val="7A1D00"/>
    <a:srgbClr val="A7A14F"/>
    <a:srgbClr val="680000"/>
    <a:srgbClr val="FFFF99"/>
    <a:srgbClr val="00FF00"/>
    <a:srgbClr val="4B1D0D"/>
    <a:srgbClr val="777777"/>
    <a:srgbClr val="1664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4EEFF8-E316-4819-8306-A67C4E667B13}">
  <a:tblStyle styleId="{514EEFF8-E316-4819-8306-A67C4E667B13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9FE"/>
          </a:solidFill>
        </a:fill>
      </a:tcStyle>
    </a:wholeTbl>
    <a:band1H>
      <a:tcTxStyle/>
      <a:tcStyle>
        <a:tcBdr/>
        <a:fill>
          <a:solidFill>
            <a:srgbClr val="DEF3F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F3F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F9F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F9F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865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0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47" name="Google Shape;747;p10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8" name="Google Shape;748;p10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0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1"/>
          <p:cNvSpPr txBox="1">
            <a:spLocks noGrp="1"/>
          </p:cNvSpPr>
          <p:nvPr>
            <p:ph type="body" idx="1"/>
          </p:nvPr>
        </p:nvSpPr>
        <p:spPr>
          <a:xfrm rot="5400000">
            <a:off x="4019550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1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"/>
          <p:cNvSpPr txBox="1">
            <a:spLocks noGrp="1"/>
          </p:cNvSpPr>
          <p:nvPr>
            <p:ph type="title"/>
          </p:nvPr>
        </p:nvSpPr>
        <p:spPr>
          <a:xfrm rot="5400000">
            <a:off x="7249584" y="2067983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2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7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1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2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" name="Google Shape;22;p1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" name="Google Shape;37;p1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" name="Google Shape;46;p1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" name="Google Shape;55;p1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 flipH="1">
            <a:off x="10782664" y="2958792"/>
            <a:ext cx="1028242" cy="1140705"/>
            <a:chOff x="2052" y="995"/>
            <a:chExt cx="768" cy="852"/>
          </a:xfrm>
        </p:grpSpPr>
        <p:sp>
          <p:nvSpPr>
            <p:cNvPr id="65" name="Google Shape;65;p1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176" y="319489"/>
            <a:ext cx="9243151" cy="62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433" y="396607"/>
            <a:ext cx="9771961" cy="614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704" y="242371"/>
            <a:ext cx="9507556" cy="62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822" y="275422"/>
            <a:ext cx="9639759" cy="61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518" y="297455"/>
            <a:ext cx="10366872" cy="6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570" y="198305"/>
            <a:ext cx="10124500" cy="63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602" y="220337"/>
            <a:ext cx="10212637" cy="633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13" y="264405"/>
            <a:ext cx="10631279" cy="63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98" y="209320"/>
            <a:ext cx="10201619" cy="636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518" y="198305"/>
            <a:ext cx="9970265" cy="625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99" y="308473"/>
            <a:ext cx="10058400" cy="59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232" y="143219"/>
            <a:ext cx="10135518" cy="64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Επιστροφή στο σχολείο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0</Words>
  <Application>Microsoft Office PowerPoint</Application>
  <PresentationFormat>Προσαρμογή</PresentationFormat>
  <Paragraphs>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Επιστροφή στο σχολείο 16x9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ψηφιακό μας ημερολόγιο</dc:title>
  <dc:creator>MMNew</dc:creator>
  <cp:lastModifiedBy>user</cp:lastModifiedBy>
  <cp:revision>41</cp:revision>
  <dcterms:modified xsi:type="dcterms:W3CDTF">2020-12-13T22:14:16Z</dcterms:modified>
</cp:coreProperties>
</file>