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0" r:id="rId3"/>
    <p:sldId id="261" r:id="rId4"/>
    <p:sldId id="262" r:id="rId5"/>
    <p:sldId id="274" r:id="rId6"/>
    <p:sldId id="263" r:id="rId7"/>
    <p:sldId id="264" r:id="rId8"/>
    <p:sldId id="266" r:id="rId9"/>
    <p:sldId id="275" r:id="rId10"/>
    <p:sldId id="273" r:id="rId11"/>
    <p:sldId id="267" r:id="rId12"/>
    <p:sldId id="268" r:id="rId13"/>
    <p:sldId id="269" r:id="rId14"/>
    <p:sldId id="270" r:id="rId15"/>
    <p:sldId id="271" r:id="rId16"/>
    <p:sldId id="272" r:id="rId17"/>
    <p:sldId id="276" r:id="rId18"/>
    <p:sldId id="277" r:id="rId19"/>
    <p:sldId id="278" r:id="rId20"/>
    <p:sldId id="279"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09B789-C717-46D4-AF1E-72E30A787575}" v="182" dt="2024-03-26T21:20:58.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Κωσταντίνος Μαλλιαρίδης" userId="733d70c2ffde4d81" providerId="LiveId" clId="{3E09B789-C717-46D4-AF1E-72E30A787575}"/>
    <pc:docChg chg="undo custSel addSld modSld sldOrd">
      <pc:chgData name="Κωσταντίνος Μαλλιαρίδης" userId="733d70c2ffde4d81" providerId="LiveId" clId="{3E09B789-C717-46D4-AF1E-72E30A787575}" dt="2024-03-26T21:20:58.050" v="589"/>
      <pc:docMkLst>
        <pc:docMk/>
      </pc:docMkLst>
      <pc:sldChg chg="modTransition">
        <pc:chgData name="Κωσταντίνος Μαλλιαρίδης" userId="733d70c2ffde4d81" providerId="LiveId" clId="{3E09B789-C717-46D4-AF1E-72E30A787575}" dt="2024-03-26T20:04:24.204" v="94"/>
        <pc:sldMkLst>
          <pc:docMk/>
          <pc:sldMk cId="0" sldId="256"/>
        </pc:sldMkLst>
      </pc:sldChg>
      <pc:sldChg chg="modTransition">
        <pc:chgData name="Κωσταντίνος Μαλλιαρίδης" userId="733d70c2ffde4d81" providerId="LiveId" clId="{3E09B789-C717-46D4-AF1E-72E30A787575}" dt="2024-03-26T20:04:24.204" v="94"/>
        <pc:sldMkLst>
          <pc:docMk/>
          <pc:sldMk cId="0" sldId="260"/>
        </pc:sldMkLst>
      </pc:sldChg>
      <pc:sldChg chg="addSp delSp modSp mod modTransition setBg">
        <pc:chgData name="Κωσταντίνος Μαλλιαρίδης" userId="733d70c2ffde4d81" providerId="LiveId" clId="{3E09B789-C717-46D4-AF1E-72E30A787575}" dt="2024-03-26T20:12:38.684" v="155" actId="1076"/>
        <pc:sldMkLst>
          <pc:docMk/>
          <pc:sldMk cId="0" sldId="261"/>
        </pc:sldMkLst>
        <pc:spChg chg="mod">
          <ac:chgData name="Κωσταντίνος Μαλλιαρίδης" userId="733d70c2ffde4d81" providerId="LiveId" clId="{3E09B789-C717-46D4-AF1E-72E30A787575}" dt="2024-03-26T20:10:35.937" v="141" actId="26606"/>
          <ac:spMkLst>
            <pc:docMk/>
            <pc:sldMk cId="0" sldId="261"/>
            <ac:spMk id="2" creationId="{00000000-0000-0000-0000-000000000000}"/>
          </ac:spMkLst>
        </pc:spChg>
        <pc:spChg chg="mod">
          <ac:chgData name="Κωσταντίνος Μαλλιαρίδης" userId="733d70c2ffde4d81" providerId="LiveId" clId="{3E09B789-C717-46D4-AF1E-72E30A787575}" dt="2024-03-26T20:12:30.956" v="154" actId="113"/>
          <ac:spMkLst>
            <pc:docMk/>
            <pc:sldMk cId="0" sldId="261"/>
            <ac:spMk id="3" creationId="{00000000-0000-0000-0000-000000000000}"/>
          </ac:spMkLst>
        </pc:spChg>
        <pc:spChg chg="add del">
          <ac:chgData name="Κωσταντίνος Μαλλιαρίδης" userId="733d70c2ffde4d81" providerId="LiveId" clId="{3E09B789-C717-46D4-AF1E-72E30A787575}" dt="2024-03-26T20:10:35.922" v="140" actId="26606"/>
          <ac:spMkLst>
            <pc:docMk/>
            <pc:sldMk cId="0" sldId="261"/>
            <ac:spMk id="10" creationId="{3F4C104D-5F30-4811-9376-566B26E4719A}"/>
          </ac:spMkLst>
        </pc:spChg>
        <pc:spChg chg="add del">
          <ac:chgData name="Κωσταντίνος Μαλλιαρίδης" userId="733d70c2ffde4d81" providerId="LiveId" clId="{3E09B789-C717-46D4-AF1E-72E30A787575}" dt="2024-03-26T20:10:35.922" v="140" actId="26606"/>
          <ac:spMkLst>
            <pc:docMk/>
            <pc:sldMk cId="0" sldId="261"/>
            <ac:spMk id="12" creationId="{0815E34B-5D02-4E01-A936-E8E1C0AB6F12}"/>
          </ac:spMkLst>
        </pc:spChg>
        <pc:spChg chg="add del">
          <ac:chgData name="Κωσταντίνος Μαλλιαρίδης" userId="733d70c2ffde4d81" providerId="LiveId" clId="{3E09B789-C717-46D4-AF1E-72E30A787575}" dt="2024-03-26T20:10:35.922" v="140" actId="26606"/>
          <ac:spMkLst>
            <pc:docMk/>
            <pc:sldMk cId="0" sldId="261"/>
            <ac:spMk id="14" creationId="{7DE3414B-B032-4710-A468-D3285E38C5FF}"/>
          </ac:spMkLst>
        </pc:spChg>
        <pc:spChg chg="add">
          <ac:chgData name="Κωσταντίνος Μαλλιαρίδης" userId="733d70c2ffde4d81" providerId="LiveId" clId="{3E09B789-C717-46D4-AF1E-72E30A787575}" dt="2024-03-26T20:10:35.937" v="141" actId="26606"/>
          <ac:spMkLst>
            <pc:docMk/>
            <pc:sldMk cId="0" sldId="261"/>
            <ac:spMk id="16" creationId="{2B258D2B-6AC3-4B3A-A87C-FD7E6517826E}"/>
          </ac:spMkLst>
        </pc:spChg>
        <pc:spChg chg="add">
          <ac:chgData name="Κωσταντίνος Μαλλιαρίδης" userId="733d70c2ffde4d81" providerId="LiveId" clId="{3E09B789-C717-46D4-AF1E-72E30A787575}" dt="2024-03-26T20:10:35.937" v="141" actId="26606"/>
          <ac:spMkLst>
            <pc:docMk/>
            <pc:sldMk cId="0" sldId="261"/>
            <ac:spMk id="17" creationId="{8D55DD8B-9BF9-4B91-A22D-2D3F2AEFF189}"/>
          </ac:spMkLst>
        </pc:spChg>
        <pc:picChg chg="add mod ord">
          <ac:chgData name="Κωσταντίνος Μαλλιαρίδης" userId="733d70c2ffde4d81" providerId="LiveId" clId="{3E09B789-C717-46D4-AF1E-72E30A787575}" dt="2024-03-26T20:12:38.684" v="155" actId="1076"/>
          <ac:picMkLst>
            <pc:docMk/>
            <pc:sldMk cId="0" sldId="261"/>
            <ac:picMk id="5" creationId="{249B686E-B306-C6E0-4861-6184951C20EF}"/>
          </ac:picMkLst>
        </pc:picChg>
      </pc:sldChg>
      <pc:sldChg chg="addSp delSp modSp mod modTransition setBg modAnim">
        <pc:chgData name="Κωσταντίνος Μαλλιαρίδης" userId="733d70c2ffde4d81" providerId="LiveId" clId="{3E09B789-C717-46D4-AF1E-72E30A787575}" dt="2024-03-26T20:13:33.130" v="161"/>
        <pc:sldMkLst>
          <pc:docMk/>
          <pc:sldMk cId="0" sldId="262"/>
        </pc:sldMkLst>
        <pc:spChg chg="mod">
          <ac:chgData name="Κωσταντίνος Μαλλιαρίδης" userId="733d70c2ffde4d81" providerId="LiveId" clId="{3E09B789-C717-46D4-AF1E-72E30A787575}" dt="2024-03-26T20:11:30.651" v="146" actId="26606"/>
          <ac:spMkLst>
            <pc:docMk/>
            <pc:sldMk cId="0" sldId="262"/>
            <ac:spMk id="2" creationId="{00000000-0000-0000-0000-000000000000}"/>
          </ac:spMkLst>
        </pc:spChg>
        <pc:spChg chg="mod ord">
          <ac:chgData name="Κωσταντίνος Μαλλιαρίδης" userId="733d70c2ffde4d81" providerId="LiveId" clId="{3E09B789-C717-46D4-AF1E-72E30A787575}" dt="2024-03-26T20:13:09.832" v="159" actId="14100"/>
          <ac:spMkLst>
            <pc:docMk/>
            <pc:sldMk cId="0" sldId="262"/>
            <ac:spMk id="3" creationId="{00000000-0000-0000-0000-000000000000}"/>
          </ac:spMkLst>
        </pc:spChg>
        <pc:spChg chg="add del">
          <ac:chgData name="Κωσταντίνος Μαλλιαρίδης" userId="733d70c2ffde4d81" providerId="LiveId" clId="{3E09B789-C717-46D4-AF1E-72E30A787575}" dt="2024-03-26T20:03:17.799" v="88" actId="26606"/>
          <ac:spMkLst>
            <pc:docMk/>
            <pc:sldMk cId="0" sldId="262"/>
            <ac:spMk id="12" creationId="{3BD442D4-90A6-4DAE-B29A-A385913F2934}"/>
          </ac:spMkLst>
        </pc:spChg>
        <pc:spChg chg="add del">
          <ac:chgData name="Κωσταντίνος Μαλλιαρίδης" userId="733d70c2ffde4d81" providerId="LiveId" clId="{3E09B789-C717-46D4-AF1E-72E30A787575}" dt="2024-03-26T20:03:17.799" v="88" actId="26606"/>
          <ac:spMkLst>
            <pc:docMk/>
            <pc:sldMk cId="0" sldId="262"/>
            <ac:spMk id="14" creationId="{7A66A327-F1AE-4833-BBAE-4D26A7909104}"/>
          </ac:spMkLst>
        </pc:spChg>
        <pc:spChg chg="add del">
          <ac:chgData name="Κωσταντίνος Μαλλιαρίδης" userId="733d70c2ffde4d81" providerId="LiveId" clId="{3E09B789-C717-46D4-AF1E-72E30A787575}" dt="2024-03-26T20:03:17.799" v="88" actId="26606"/>
          <ac:spMkLst>
            <pc:docMk/>
            <pc:sldMk cId="0" sldId="262"/>
            <ac:spMk id="16" creationId="{C32BDE6F-9F74-4F75-9365-38ED68447D80}"/>
          </ac:spMkLst>
        </pc:spChg>
        <pc:spChg chg="add del">
          <ac:chgData name="Κωσταντίνος Μαλλιαρίδης" userId="733d70c2ffde4d81" providerId="LiveId" clId="{3E09B789-C717-46D4-AF1E-72E30A787575}" dt="2024-03-26T20:03:17.799" v="88" actId="26606"/>
          <ac:spMkLst>
            <pc:docMk/>
            <pc:sldMk cId="0" sldId="262"/>
            <ac:spMk id="18" creationId="{2AAA2A7C-8A38-444A-A208-BCE29262FF34}"/>
          </ac:spMkLst>
        </pc:spChg>
        <pc:spChg chg="add del">
          <ac:chgData name="Κωσταντίνος Μαλλιαρίδης" userId="733d70c2ffde4d81" providerId="LiveId" clId="{3E09B789-C717-46D4-AF1E-72E30A787575}" dt="2024-03-26T20:03:17.799" v="88" actId="26606"/>
          <ac:spMkLst>
            <pc:docMk/>
            <pc:sldMk cId="0" sldId="262"/>
            <ac:spMk id="20" creationId="{614D6CA9-D2A7-4F3A-90E1-53E3BCEC341A}"/>
          </ac:spMkLst>
        </pc:spChg>
        <pc:spChg chg="add del">
          <ac:chgData name="Κωσταντίνος Μαλλιαρίδης" userId="733d70c2ffde4d81" providerId="LiveId" clId="{3E09B789-C717-46D4-AF1E-72E30A787575}" dt="2024-03-26T20:03:17.799" v="88" actId="26606"/>
          <ac:spMkLst>
            <pc:docMk/>
            <pc:sldMk cId="0" sldId="262"/>
            <ac:spMk id="22" creationId="{BD003387-75C1-4410-8EB2-12C8B991B2B1}"/>
          </ac:spMkLst>
        </pc:spChg>
        <pc:spChg chg="add del">
          <ac:chgData name="Κωσταντίνος Μαλλιαρίδης" userId="733d70c2ffde4d81" providerId="LiveId" clId="{3E09B789-C717-46D4-AF1E-72E30A787575}" dt="2024-03-26T20:03:17.799" v="88" actId="26606"/>
          <ac:spMkLst>
            <pc:docMk/>
            <pc:sldMk cId="0" sldId="262"/>
            <ac:spMk id="24" creationId="{CC8129C0-4BC5-4AA5-A62E-8BB50F3F7C74}"/>
          </ac:spMkLst>
        </pc:spChg>
        <pc:spChg chg="add del">
          <ac:chgData name="Κωσταντίνος Μαλλιαρίδης" userId="733d70c2ffde4d81" providerId="LiveId" clId="{3E09B789-C717-46D4-AF1E-72E30A787575}" dt="2024-03-26T20:11:30.651" v="146" actId="26606"/>
          <ac:spMkLst>
            <pc:docMk/>
            <pc:sldMk cId="0" sldId="262"/>
            <ac:spMk id="26" creationId="{763516C8-F227-4B77-9AA7-61B9A0B78253}"/>
          </ac:spMkLst>
        </pc:spChg>
        <pc:spChg chg="add del">
          <ac:chgData name="Κωσταντίνος Μαλλιαρίδης" userId="733d70c2ffde4d81" providerId="LiveId" clId="{3E09B789-C717-46D4-AF1E-72E30A787575}" dt="2024-03-26T20:11:30.651" v="146" actId="26606"/>
          <ac:spMkLst>
            <pc:docMk/>
            <pc:sldMk cId="0" sldId="262"/>
            <ac:spMk id="27" creationId="{D91B420C-C4C8-44DF-96B2-FBD1014646FE}"/>
          </ac:spMkLst>
        </pc:spChg>
        <pc:spChg chg="add del">
          <ac:chgData name="Κωσταντίνος Μαλλιαρίδης" userId="733d70c2ffde4d81" providerId="LiveId" clId="{3E09B789-C717-46D4-AF1E-72E30A787575}" dt="2024-03-26T20:11:30.651" v="146" actId="26606"/>
          <ac:spMkLst>
            <pc:docMk/>
            <pc:sldMk cId="0" sldId="262"/>
            <ac:spMk id="28" creationId="{070928B1-3E69-44AC-A1EE-B4E4270A7A51}"/>
          </ac:spMkLst>
        </pc:spChg>
        <pc:spChg chg="add">
          <ac:chgData name="Κωσταντίνος Μαλλιαρίδης" userId="733d70c2ffde4d81" providerId="LiveId" clId="{3E09B789-C717-46D4-AF1E-72E30A787575}" dt="2024-03-26T20:11:30.651" v="146" actId="26606"/>
          <ac:spMkLst>
            <pc:docMk/>
            <pc:sldMk cId="0" sldId="262"/>
            <ac:spMk id="33" creationId="{3BD442D4-90A6-4DAE-B29A-A385913F2934}"/>
          </ac:spMkLst>
        </pc:spChg>
        <pc:spChg chg="add">
          <ac:chgData name="Κωσταντίνος Μαλλιαρίδης" userId="733d70c2ffde4d81" providerId="LiveId" clId="{3E09B789-C717-46D4-AF1E-72E30A787575}" dt="2024-03-26T20:11:30.651" v="146" actId="26606"/>
          <ac:spMkLst>
            <pc:docMk/>
            <pc:sldMk cId="0" sldId="262"/>
            <ac:spMk id="35" creationId="{7A66A327-F1AE-4833-BBAE-4D26A7909104}"/>
          </ac:spMkLst>
        </pc:spChg>
        <pc:spChg chg="add">
          <ac:chgData name="Κωσταντίνος Μαλλιαρίδης" userId="733d70c2ffde4d81" providerId="LiveId" clId="{3E09B789-C717-46D4-AF1E-72E30A787575}" dt="2024-03-26T20:11:30.651" v="146" actId="26606"/>
          <ac:spMkLst>
            <pc:docMk/>
            <pc:sldMk cId="0" sldId="262"/>
            <ac:spMk id="37" creationId="{C32BDE6F-9F74-4F75-9365-38ED68447D80}"/>
          </ac:spMkLst>
        </pc:spChg>
        <pc:spChg chg="add">
          <ac:chgData name="Κωσταντίνος Μαλλιαρίδης" userId="733d70c2ffde4d81" providerId="LiveId" clId="{3E09B789-C717-46D4-AF1E-72E30A787575}" dt="2024-03-26T20:11:30.651" v="146" actId="26606"/>
          <ac:spMkLst>
            <pc:docMk/>
            <pc:sldMk cId="0" sldId="262"/>
            <ac:spMk id="39" creationId="{2AAA2A7C-8A38-444A-A208-BCE29262FF34}"/>
          </ac:spMkLst>
        </pc:spChg>
        <pc:spChg chg="add">
          <ac:chgData name="Κωσταντίνος Μαλλιαρίδης" userId="733d70c2ffde4d81" providerId="LiveId" clId="{3E09B789-C717-46D4-AF1E-72E30A787575}" dt="2024-03-26T20:11:30.651" v="146" actId="26606"/>
          <ac:spMkLst>
            <pc:docMk/>
            <pc:sldMk cId="0" sldId="262"/>
            <ac:spMk id="41" creationId="{614D6CA9-D2A7-4F3A-90E1-53E3BCEC341A}"/>
          </ac:spMkLst>
        </pc:spChg>
        <pc:spChg chg="add">
          <ac:chgData name="Κωσταντίνος Μαλλιαρίδης" userId="733d70c2ffde4d81" providerId="LiveId" clId="{3E09B789-C717-46D4-AF1E-72E30A787575}" dt="2024-03-26T20:11:30.651" v="146" actId="26606"/>
          <ac:spMkLst>
            <pc:docMk/>
            <pc:sldMk cId="0" sldId="262"/>
            <ac:spMk id="43" creationId="{BD003387-75C1-4410-8EB2-12C8B991B2B1}"/>
          </ac:spMkLst>
        </pc:spChg>
        <pc:spChg chg="add">
          <ac:chgData name="Κωσταντίνος Μαλλιαρίδης" userId="733d70c2ffde4d81" providerId="LiveId" clId="{3E09B789-C717-46D4-AF1E-72E30A787575}" dt="2024-03-26T20:11:30.651" v="146" actId="26606"/>
          <ac:spMkLst>
            <pc:docMk/>
            <pc:sldMk cId="0" sldId="262"/>
            <ac:spMk id="45" creationId="{CC8129C0-4BC5-4AA5-A62E-8BB50F3F7C74}"/>
          </ac:spMkLst>
        </pc:spChg>
        <pc:picChg chg="add mod ord">
          <ac:chgData name="Κωσταντίνος Μαλλιαρίδης" userId="733d70c2ffde4d81" providerId="LiveId" clId="{3E09B789-C717-46D4-AF1E-72E30A787575}" dt="2024-03-26T20:11:30.651" v="146" actId="26606"/>
          <ac:picMkLst>
            <pc:docMk/>
            <pc:sldMk cId="0" sldId="262"/>
            <ac:picMk id="4" creationId="{B1AEE34B-7943-CF9A-6ACE-D4CAC05CEAFD}"/>
          </ac:picMkLst>
        </pc:picChg>
        <pc:picChg chg="add mod ord">
          <ac:chgData name="Κωσταντίνος Μαλλιαρίδης" userId="733d70c2ffde4d81" providerId="LiveId" clId="{3E09B789-C717-46D4-AF1E-72E30A787575}" dt="2024-03-26T20:11:30.651" v="146" actId="26606"/>
          <ac:picMkLst>
            <pc:docMk/>
            <pc:sldMk cId="0" sldId="262"/>
            <ac:picMk id="5" creationId="{95409C85-3406-5923-DFE2-5E49ED719FC8}"/>
          </ac:picMkLst>
        </pc:picChg>
        <pc:picChg chg="add mod">
          <ac:chgData name="Κωσταντίνος Μαλλιαρίδης" userId="733d70c2ffde4d81" providerId="LiveId" clId="{3E09B789-C717-46D4-AF1E-72E30A787575}" dt="2024-03-26T20:11:30.651" v="146" actId="26606"/>
          <ac:picMkLst>
            <pc:docMk/>
            <pc:sldMk cId="0" sldId="262"/>
            <ac:picMk id="6" creationId="{F4E28370-3049-CEAB-4888-644DD0A74A4C}"/>
          </ac:picMkLst>
        </pc:picChg>
        <pc:picChg chg="add mod ord">
          <ac:chgData name="Κωσταντίνος Μαλλιαρίδης" userId="733d70c2ffde4d81" providerId="LiveId" clId="{3E09B789-C717-46D4-AF1E-72E30A787575}" dt="2024-03-26T20:11:30.651" v="146" actId="26606"/>
          <ac:picMkLst>
            <pc:docMk/>
            <pc:sldMk cId="0" sldId="262"/>
            <ac:picMk id="7" creationId="{BE6E7305-EEE6-4FB7-1CE4-A6E50A2D8B54}"/>
          </ac:picMkLst>
        </pc:picChg>
      </pc:sldChg>
      <pc:sldChg chg="modTransition">
        <pc:chgData name="Κωσταντίνος Μαλλιαρίδης" userId="733d70c2ffde4d81" providerId="LiveId" clId="{3E09B789-C717-46D4-AF1E-72E30A787575}" dt="2024-03-26T20:04:24.204" v="94"/>
        <pc:sldMkLst>
          <pc:docMk/>
          <pc:sldMk cId="0" sldId="263"/>
        </pc:sldMkLst>
      </pc:sldChg>
      <pc:sldChg chg="addSp modSp mod modTransition">
        <pc:chgData name="Κωσταντίνος Μαλλιαρίδης" userId="733d70c2ffde4d81" providerId="LiveId" clId="{3E09B789-C717-46D4-AF1E-72E30A787575}" dt="2024-03-26T20:33:02.867" v="250" actId="14100"/>
        <pc:sldMkLst>
          <pc:docMk/>
          <pc:sldMk cId="0" sldId="264"/>
        </pc:sldMkLst>
        <pc:spChg chg="mod">
          <ac:chgData name="Κωσταντίνος Μαλλιαρίδης" userId="733d70c2ffde4d81" providerId="LiveId" clId="{3E09B789-C717-46D4-AF1E-72E30A787575}" dt="2024-03-26T20:31:11.067" v="247" actId="1076"/>
          <ac:spMkLst>
            <pc:docMk/>
            <pc:sldMk cId="0" sldId="264"/>
            <ac:spMk id="3" creationId="{00000000-0000-0000-0000-000000000000}"/>
          </ac:spMkLst>
        </pc:spChg>
        <pc:picChg chg="add mod">
          <ac:chgData name="Κωσταντίνος Μαλλιαρίδης" userId="733d70c2ffde4d81" providerId="LiveId" clId="{3E09B789-C717-46D4-AF1E-72E30A787575}" dt="2024-03-26T20:33:02.867" v="250" actId="14100"/>
          <ac:picMkLst>
            <pc:docMk/>
            <pc:sldMk cId="0" sldId="264"/>
            <ac:picMk id="5" creationId="{1188DBBF-5B6D-4748-69A6-14B70CD9149D}"/>
          </ac:picMkLst>
        </pc:picChg>
      </pc:sldChg>
      <pc:sldChg chg="modTransition">
        <pc:chgData name="Κωσταντίνος Μαλλιαρίδης" userId="733d70c2ffde4d81" providerId="LiveId" clId="{3E09B789-C717-46D4-AF1E-72E30A787575}" dt="2024-03-26T20:04:24.204" v="94"/>
        <pc:sldMkLst>
          <pc:docMk/>
          <pc:sldMk cId="0" sldId="266"/>
        </pc:sldMkLst>
      </pc:sldChg>
      <pc:sldChg chg="modTransition">
        <pc:chgData name="Κωσταντίνος Μαλλιαρίδης" userId="733d70c2ffde4d81" providerId="LiveId" clId="{3E09B789-C717-46D4-AF1E-72E30A787575}" dt="2024-03-26T20:04:24.204" v="94"/>
        <pc:sldMkLst>
          <pc:docMk/>
          <pc:sldMk cId="0" sldId="267"/>
        </pc:sldMkLst>
      </pc:sldChg>
      <pc:sldChg chg="modTransition">
        <pc:chgData name="Κωσταντίνος Μαλλιαρίδης" userId="733d70c2ffde4d81" providerId="LiveId" clId="{3E09B789-C717-46D4-AF1E-72E30A787575}" dt="2024-03-26T20:04:24.204" v="94"/>
        <pc:sldMkLst>
          <pc:docMk/>
          <pc:sldMk cId="0" sldId="268"/>
        </pc:sldMkLst>
      </pc:sldChg>
      <pc:sldChg chg="modTransition">
        <pc:chgData name="Κωσταντίνος Μαλλιαρίδης" userId="733d70c2ffde4d81" providerId="LiveId" clId="{3E09B789-C717-46D4-AF1E-72E30A787575}" dt="2024-03-26T20:04:24.204" v="94"/>
        <pc:sldMkLst>
          <pc:docMk/>
          <pc:sldMk cId="0" sldId="269"/>
        </pc:sldMkLst>
      </pc:sldChg>
      <pc:sldChg chg="modTransition">
        <pc:chgData name="Κωσταντίνος Μαλλιαρίδης" userId="733d70c2ffde4d81" providerId="LiveId" clId="{3E09B789-C717-46D4-AF1E-72E30A787575}" dt="2024-03-26T20:04:24.204" v="94"/>
        <pc:sldMkLst>
          <pc:docMk/>
          <pc:sldMk cId="0" sldId="270"/>
        </pc:sldMkLst>
      </pc:sldChg>
      <pc:sldChg chg="modTransition">
        <pc:chgData name="Κωσταντίνος Μαλλιαρίδης" userId="733d70c2ffde4d81" providerId="LiveId" clId="{3E09B789-C717-46D4-AF1E-72E30A787575}" dt="2024-03-26T20:04:24.204" v="94"/>
        <pc:sldMkLst>
          <pc:docMk/>
          <pc:sldMk cId="0" sldId="271"/>
        </pc:sldMkLst>
      </pc:sldChg>
      <pc:sldChg chg="modTransition">
        <pc:chgData name="Κωσταντίνος Μαλλιαρίδης" userId="733d70c2ffde4d81" providerId="LiveId" clId="{3E09B789-C717-46D4-AF1E-72E30A787575}" dt="2024-03-26T20:04:24.204" v="94"/>
        <pc:sldMkLst>
          <pc:docMk/>
          <pc:sldMk cId="0" sldId="272"/>
        </pc:sldMkLst>
      </pc:sldChg>
      <pc:sldChg chg="modSp mod modTransition">
        <pc:chgData name="Κωσταντίνος Μαλλιαρίδης" userId="733d70c2ffde4d81" providerId="LiveId" clId="{3E09B789-C717-46D4-AF1E-72E30A787575}" dt="2024-03-26T21:20:58.050" v="589"/>
        <pc:sldMkLst>
          <pc:docMk/>
          <pc:sldMk cId="103746743" sldId="273"/>
        </pc:sldMkLst>
        <pc:spChg chg="mod">
          <ac:chgData name="Κωσταντίνος Μαλλιαρίδης" userId="733d70c2ffde4d81" providerId="LiveId" clId="{3E09B789-C717-46D4-AF1E-72E30A787575}" dt="2024-03-26T20:30:21.270" v="245" actId="1036"/>
          <ac:spMkLst>
            <pc:docMk/>
            <pc:sldMk cId="103746743" sldId="273"/>
            <ac:spMk id="5" creationId="{B40C7118-7ED0-563E-EAB0-45CD94CD6809}"/>
          </ac:spMkLst>
        </pc:spChg>
      </pc:sldChg>
      <pc:sldChg chg="addSp delSp modSp new mod ord modTransition setBg modAnim setClrOvrMap">
        <pc:chgData name="Κωσταντίνος Μαλλιαρίδης" userId="733d70c2ffde4d81" providerId="LiveId" clId="{3E09B789-C717-46D4-AF1E-72E30A787575}" dt="2024-03-26T20:28:52.928" v="222" actId="14826"/>
        <pc:sldMkLst>
          <pc:docMk/>
          <pc:sldMk cId="841084465" sldId="274"/>
        </pc:sldMkLst>
        <pc:spChg chg="del mod">
          <ac:chgData name="Κωσταντίνος Μαλλιαρίδης" userId="733d70c2ffde4d81" providerId="LiveId" clId="{3E09B789-C717-46D4-AF1E-72E30A787575}" dt="2024-03-26T19:48:01.944" v="16" actId="478"/>
          <ac:spMkLst>
            <pc:docMk/>
            <pc:sldMk cId="841084465" sldId="274"/>
            <ac:spMk id="2" creationId="{4213AFC1-F530-7CE6-9B26-A6795D864A6A}"/>
          </ac:spMkLst>
        </pc:spChg>
        <pc:spChg chg="del">
          <ac:chgData name="Κωσταντίνος Μαλλιαρίδης" userId="733d70c2ffde4d81" providerId="LiveId" clId="{3E09B789-C717-46D4-AF1E-72E30A787575}" dt="2024-03-26T19:47:33.555" v="6" actId="931"/>
          <ac:spMkLst>
            <pc:docMk/>
            <pc:sldMk cId="841084465" sldId="274"/>
            <ac:spMk id="3" creationId="{2FED9201-BAB3-F378-5CBC-4A9BA6CE8710}"/>
          </ac:spMkLst>
        </pc:spChg>
        <pc:spChg chg="add del mod">
          <ac:chgData name="Κωσταντίνος Μαλλιαρίδης" userId="733d70c2ffde4d81" providerId="LiveId" clId="{3E09B789-C717-46D4-AF1E-72E30A787575}" dt="2024-03-26T19:48:05.385" v="17" actId="478"/>
          <ac:spMkLst>
            <pc:docMk/>
            <pc:sldMk cId="841084465" sldId="274"/>
            <ac:spMk id="7" creationId="{E54EB539-67F5-E5AF-63FF-CA9036B29E79}"/>
          </ac:spMkLst>
        </pc:spChg>
        <pc:spChg chg="add mod">
          <ac:chgData name="Κωσταντίνος Μαλλιαρίδης" userId="733d70c2ffde4d81" providerId="LiveId" clId="{3E09B789-C717-46D4-AF1E-72E30A787575}" dt="2024-03-26T20:25:42.577" v="210" actId="20577"/>
          <ac:spMkLst>
            <pc:docMk/>
            <pc:sldMk cId="841084465" sldId="274"/>
            <ac:spMk id="17" creationId="{7567E94A-51F1-CEB9-CA44-6928696CD2A5}"/>
          </ac:spMkLst>
        </pc:spChg>
        <pc:spChg chg="add del">
          <ac:chgData name="Κωσταντίνος Μαλλιαρίδης" userId="733d70c2ffde4d81" providerId="LiveId" clId="{3E09B789-C717-46D4-AF1E-72E30A787575}" dt="2024-03-26T19:57:57.277" v="55" actId="26606"/>
          <ac:spMkLst>
            <pc:docMk/>
            <pc:sldMk cId="841084465" sldId="274"/>
            <ac:spMk id="19" creationId="{58688259-CF26-4C2F-3E28-A6700CDC160F}"/>
          </ac:spMkLst>
        </pc:spChg>
        <pc:spChg chg="add del mod">
          <ac:chgData name="Κωσταντίνος Μαλλιαρίδης" userId="733d70c2ffde4d81" providerId="LiveId" clId="{3E09B789-C717-46D4-AF1E-72E30A787575}" dt="2024-03-26T20:23:08.626" v="165" actId="478"/>
          <ac:spMkLst>
            <pc:docMk/>
            <pc:sldMk cId="841084465" sldId="274"/>
            <ac:spMk id="20" creationId="{964EC05B-227B-1B3E-AE66-E4D17A3C6564}"/>
          </ac:spMkLst>
        </pc:spChg>
        <pc:spChg chg="add">
          <ac:chgData name="Κωσταντίνος Μαλλιαρίδης" userId="733d70c2ffde4d81" providerId="LiveId" clId="{3E09B789-C717-46D4-AF1E-72E30A787575}" dt="2024-03-26T20:23:51.618" v="168" actId="26606"/>
          <ac:spMkLst>
            <pc:docMk/>
            <pc:sldMk cId="841084465" sldId="274"/>
            <ac:spMk id="21" creationId="{A9A118BC-BA81-4C93-ACF2-98CA894FA7FC}"/>
          </ac:spMkLst>
        </pc:spChg>
        <pc:spChg chg="add del">
          <ac:chgData name="Κωσταντίνος Μαλλιαρίδης" userId="733d70c2ffde4d81" providerId="LiveId" clId="{3E09B789-C717-46D4-AF1E-72E30A787575}" dt="2024-03-26T19:57:57.277" v="55" actId="26606"/>
          <ac:spMkLst>
            <pc:docMk/>
            <pc:sldMk cId="841084465" sldId="274"/>
            <ac:spMk id="22" creationId="{14D3FC47-222E-4F44-B90D-2FE7588E8065}"/>
          </ac:spMkLst>
        </pc:spChg>
        <pc:spChg chg="add">
          <ac:chgData name="Κωσταντίνος Μαλλιαρίδης" userId="733d70c2ffde4d81" providerId="LiveId" clId="{3E09B789-C717-46D4-AF1E-72E30A787575}" dt="2024-03-26T20:23:51.618" v="168" actId="26606"/>
          <ac:spMkLst>
            <pc:docMk/>
            <pc:sldMk cId="841084465" sldId="274"/>
            <ac:spMk id="23" creationId="{637E1130-C53E-4FDB-8D84-88631038940C}"/>
          </ac:spMkLst>
        </pc:spChg>
        <pc:spChg chg="add del">
          <ac:chgData name="Κωσταντίνος Μαλλιαρίδης" userId="733d70c2ffde4d81" providerId="LiveId" clId="{3E09B789-C717-46D4-AF1E-72E30A787575}" dt="2024-03-26T19:57:57.277" v="55" actId="26606"/>
          <ac:spMkLst>
            <pc:docMk/>
            <pc:sldMk cId="841084465" sldId="274"/>
            <ac:spMk id="24" creationId="{49C717EE-5CA6-4E65-AA03-9781CDBC6814}"/>
          </ac:spMkLst>
        </pc:spChg>
        <pc:spChg chg="add">
          <ac:chgData name="Κωσταντίνος Μαλλιαρίδης" userId="733d70c2ffde4d81" providerId="LiveId" clId="{3E09B789-C717-46D4-AF1E-72E30A787575}" dt="2024-03-26T20:23:51.618" v="168" actId="26606"/>
          <ac:spMkLst>
            <pc:docMk/>
            <pc:sldMk cId="841084465" sldId="274"/>
            <ac:spMk id="25" creationId="{B6FD7DC0-5FF7-4A80-9AC3-9AA8CD00180E}"/>
          </ac:spMkLst>
        </pc:spChg>
        <pc:spChg chg="add del">
          <ac:chgData name="Κωσταντίνος Μαλλιαρίδης" userId="733d70c2ffde4d81" providerId="LiveId" clId="{3E09B789-C717-46D4-AF1E-72E30A787575}" dt="2024-03-26T19:57:57.277" v="55" actId="26606"/>
          <ac:spMkLst>
            <pc:docMk/>
            <pc:sldMk cId="841084465" sldId="274"/>
            <ac:spMk id="26" creationId="{C3315F51-7DB1-481B-BEB0-C2972A038F2E}"/>
          </ac:spMkLst>
        </pc:spChg>
        <pc:spChg chg="add del">
          <ac:chgData name="Κωσταντίνος Μαλλιαρίδης" userId="733d70c2ffde4d81" providerId="LiveId" clId="{3E09B789-C717-46D4-AF1E-72E30A787575}" dt="2024-03-26T19:57:57.277" v="55" actId="26606"/>
          <ac:spMkLst>
            <pc:docMk/>
            <pc:sldMk cId="841084465" sldId="274"/>
            <ac:spMk id="28" creationId="{23496655-B913-4188-B56E-764EC61F7269}"/>
          </ac:spMkLst>
        </pc:spChg>
        <pc:spChg chg="add del">
          <ac:chgData name="Κωσταντίνος Μαλλιαρίδης" userId="733d70c2ffde4d81" providerId="LiveId" clId="{3E09B789-C717-46D4-AF1E-72E30A787575}" dt="2024-03-26T19:58:14.878" v="57" actId="26606"/>
          <ac:spMkLst>
            <pc:docMk/>
            <pc:sldMk cId="841084465" sldId="274"/>
            <ac:spMk id="30" creationId="{8BDCC675-35B0-4CE0-BBEE-18BBDA428E7F}"/>
          </ac:spMkLst>
        </pc:spChg>
        <pc:spChg chg="add del">
          <ac:chgData name="Κωσταντίνος Μαλλιαρίδης" userId="733d70c2ffde4d81" providerId="LiveId" clId="{3E09B789-C717-46D4-AF1E-72E30A787575}" dt="2024-03-26T19:58:14.878" v="57" actId="26606"/>
          <ac:spMkLst>
            <pc:docMk/>
            <pc:sldMk cId="841084465" sldId="274"/>
            <ac:spMk id="31" creationId="{AE203041-A737-4AAF-98F3-625E2FDC6746}"/>
          </ac:spMkLst>
        </pc:spChg>
        <pc:spChg chg="add del">
          <ac:chgData name="Κωσταντίνος Μαλλιαρίδης" userId="733d70c2ffde4d81" providerId="LiveId" clId="{3E09B789-C717-46D4-AF1E-72E30A787575}" dt="2024-03-26T19:58:14.878" v="57" actId="26606"/>
          <ac:spMkLst>
            <pc:docMk/>
            <pc:sldMk cId="841084465" sldId="274"/>
            <ac:spMk id="32" creationId="{F8987962-9AFC-4290-9D5B-F53B81C73AB7}"/>
          </ac:spMkLst>
        </pc:spChg>
        <pc:spChg chg="add del">
          <ac:chgData name="Κωσταντίνος Μαλλιαρίδης" userId="733d70c2ffde4d81" providerId="LiveId" clId="{3E09B789-C717-46D4-AF1E-72E30A787575}" dt="2024-03-26T19:58:14.878" v="57" actId="26606"/>
          <ac:spMkLst>
            <pc:docMk/>
            <pc:sldMk cId="841084465" sldId="274"/>
            <ac:spMk id="33" creationId="{FAED0D85-B2F2-4F8F-B0C5-969D7CCA3FAE}"/>
          </ac:spMkLst>
        </pc:spChg>
        <pc:spChg chg="add del">
          <ac:chgData name="Κωσταντίνος Μαλλιαρίδης" userId="733d70c2ffde4d81" providerId="LiveId" clId="{3E09B789-C717-46D4-AF1E-72E30A787575}" dt="2024-03-26T19:58:14.878" v="57" actId="26606"/>
          <ac:spMkLst>
            <pc:docMk/>
            <pc:sldMk cId="841084465" sldId="274"/>
            <ac:spMk id="34" creationId="{15F884D3-47C3-4DDE-B5E7-37AF030A3662}"/>
          </ac:spMkLst>
        </pc:spChg>
        <pc:spChg chg="add del">
          <ac:chgData name="Κωσταντίνος Μαλλιαρίδης" userId="733d70c2ffde4d81" providerId="LiveId" clId="{3E09B789-C717-46D4-AF1E-72E30A787575}" dt="2024-03-26T19:58:14.878" v="57" actId="26606"/>
          <ac:spMkLst>
            <pc:docMk/>
            <pc:sldMk cId="841084465" sldId="274"/>
            <ac:spMk id="35" creationId="{E0C73C82-B979-4498-9074-0A252E94BE56}"/>
          </ac:spMkLst>
        </pc:spChg>
        <pc:spChg chg="add del">
          <ac:chgData name="Κωσταντίνος Μαλλιαρίδης" userId="733d70c2ffde4d81" providerId="LiveId" clId="{3E09B789-C717-46D4-AF1E-72E30A787575}" dt="2024-03-26T19:58:14.878" v="57" actId="26606"/>
          <ac:spMkLst>
            <pc:docMk/>
            <pc:sldMk cId="841084465" sldId="274"/>
            <ac:spMk id="36" creationId="{206547EB-DB31-40DE-9432-7DDEC400387B}"/>
          </ac:spMkLst>
        </pc:spChg>
        <pc:spChg chg="add del">
          <ac:chgData name="Κωσταντίνος Μαλλιαρίδης" userId="733d70c2ffde4d81" providerId="LiveId" clId="{3E09B789-C717-46D4-AF1E-72E30A787575}" dt="2024-03-26T19:58:14.878" v="57" actId="26606"/>
          <ac:spMkLst>
            <pc:docMk/>
            <pc:sldMk cId="841084465" sldId="274"/>
            <ac:spMk id="37" creationId="{59C6D9E1-B320-4CC6-8730-735C9B6FA3A1}"/>
          </ac:spMkLst>
        </pc:spChg>
        <pc:spChg chg="add del">
          <ac:chgData name="Κωσταντίνος Μαλλιαρίδης" userId="733d70c2ffde4d81" providerId="LiveId" clId="{3E09B789-C717-46D4-AF1E-72E30A787575}" dt="2024-03-26T19:58:14.878" v="57" actId="26606"/>
          <ac:spMkLst>
            <pc:docMk/>
            <pc:sldMk cId="841084465" sldId="274"/>
            <ac:spMk id="38" creationId="{611CE5B3-3637-12C1-3D4A-8DE13161FC3A}"/>
          </ac:spMkLst>
        </pc:spChg>
        <pc:spChg chg="add del">
          <ac:chgData name="Κωσταντίνος Μαλλιαρίδης" userId="733d70c2ffde4d81" providerId="LiveId" clId="{3E09B789-C717-46D4-AF1E-72E30A787575}" dt="2024-03-26T19:58:19.587" v="59" actId="26606"/>
          <ac:spMkLst>
            <pc:docMk/>
            <pc:sldMk cId="841084465" sldId="274"/>
            <ac:spMk id="40" creationId="{98DC20A7-C77E-4C84-800E-D6E6A2984477}"/>
          </ac:spMkLst>
        </pc:spChg>
        <pc:spChg chg="add del">
          <ac:chgData name="Κωσταντίνος Μαλλιαρίδης" userId="733d70c2ffde4d81" providerId="LiveId" clId="{3E09B789-C717-46D4-AF1E-72E30A787575}" dt="2024-03-26T19:58:19.587" v="59" actId="26606"/>
          <ac:spMkLst>
            <pc:docMk/>
            <pc:sldMk cId="841084465" sldId="274"/>
            <ac:spMk id="41" creationId="{22658B50-5736-4A2E-8FF3-5700B70EC790}"/>
          </ac:spMkLst>
        </pc:spChg>
        <pc:spChg chg="add del">
          <ac:chgData name="Κωσταντίνος Μαλλιαρίδης" userId="733d70c2ffde4d81" providerId="LiveId" clId="{3E09B789-C717-46D4-AF1E-72E30A787575}" dt="2024-03-26T19:58:19.587" v="59" actId="26606"/>
          <ac:spMkLst>
            <pc:docMk/>
            <pc:sldMk cId="841084465" sldId="274"/>
            <ac:spMk id="42" creationId="{364525DF-8A2B-46DE-8484-A525E5253213}"/>
          </ac:spMkLst>
        </pc:spChg>
        <pc:spChg chg="add del">
          <ac:chgData name="Κωσταντίνος Μαλλιαρίδης" userId="733d70c2ffde4d81" providerId="LiveId" clId="{3E09B789-C717-46D4-AF1E-72E30A787575}" dt="2024-03-26T19:58:19.587" v="59" actId="26606"/>
          <ac:spMkLst>
            <pc:docMk/>
            <pc:sldMk cId="841084465" sldId="274"/>
            <ac:spMk id="43" creationId="{687D15FA-F4BE-40BE-9374-A10711C4E519}"/>
          </ac:spMkLst>
        </pc:spChg>
        <pc:spChg chg="add del">
          <ac:chgData name="Κωσταντίνος Μαλλιαρίδης" userId="733d70c2ffde4d81" providerId="LiveId" clId="{3E09B789-C717-46D4-AF1E-72E30A787575}" dt="2024-03-26T19:58:19.587" v="59" actId="26606"/>
          <ac:spMkLst>
            <pc:docMk/>
            <pc:sldMk cId="841084465" sldId="274"/>
            <ac:spMk id="44" creationId="{5F4195BC-2597-4C3A-AD55-6A137A600D52}"/>
          </ac:spMkLst>
        </pc:spChg>
        <pc:spChg chg="add del">
          <ac:chgData name="Κωσταντίνος Μαλλιαρίδης" userId="733d70c2ffde4d81" providerId="LiveId" clId="{3E09B789-C717-46D4-AF1E-72E30A787575}" dt="2024-03-26T19:58:19.587" v="59" actId="26606"/>
          <ac:spMkLst>
            <pc:docMk/>
            <pc:sldMk cId="841084465" sldId="274"/>
            <ac:spMk id="45" creationId="{D258DBB3-AC9D-4DDB-B6BB-F074536A8396}"/>
          </ac:spMkLst>
        </pc:spChg>
        <pc:spChg chg="add del">
          <ac:chgData name="Κωσταντίνος Μαλλιαρίδης" userId="733d70c2ffde4d81" providerId="LiveId" clId="{3E09B789-C717-46D4-AF1E-72E30A787575}" dt="2024-03-26T19:58:19.587" v="59" actId="26606"/>
          <ac:spMkLst>
            <pc:docMk/>
            <pc:sldMk cId="841084465" sldId="274"/>
            <ac:spMk id="46" creationId="{2BF3E3A1-240D-4B78-A4B0-7E203C9769F4}"/>
          </ac:spMkLst>
        </pc:spChg>
        <pc:spChg chg="add del">
          <ac:chgData name="Κωσταντίνος Μαλλιαρίδης" userId="733d70c2ffde4d81" providerId="LiveId" clId="{3E09B789-C717-46D4-AF1E-72E30A787575}" dt="2024-03-26T19:58:19.587" v="59" actId="26606"/>
          <ac:spMkLst>
            <pc:docMk/>
            <pc:sldMk cId="841084465" sldId="274"/>
            <ac:spMk id="47" creationId="{EC80C9A2-62ED-4E50-A4F7-A174693BAF1A}"/>
          </ac:spMkLst>
        </pc:spChg>
        <pc:spChg chg="add del">
          <ac:chgData name="Κωσταντίνος Μαλλιαρίδης" userId="733d70c2ffde4d81" providerId="LiveId" clId="{3E09B789-C717-46D4-AF1E-72E30A787575}" dt="2024-03-26T19:58:19.587" v="59" actId="26606"/>
          <ac:spMkLst>
            <pc:docMk/>
            <pc:sldMk cId="841084465" sldId="274"/>
            <ac:spMk id="48" creationId="{FF9E8345-F12E-0797-CEF0-E34717AB3328}"/>
          </ac:spMkLst>
        </pc:spChg>
        <pc:spChg chg="add del">
          <ac:chgData name="Κωσταντίνος Μαλλιαρίδης" userId="733d70c2ffde4d81" providerId="LiveId" clId="{3E09B789-C717-46D4-AF1E-72E30A787575}" dt="2024-03-26T19:58:32.623" v="61" actId="26606"/>
          <ac:spMkLst>
            <pc:docMk/>
            <pc:sldMk cId="841084465" sldId="274"/>
            <ac:spMk id="50" creationId="{763516C8-F227-4B77-9AA7-61B9A0B78253}"/>
          </ac:spMkLst>
        </pc:spChg>
        <pc:spChg chg="add del">
          <ac:chgData name="Κωσταντίνος Μαλλιαρίδης" userId="733d70c2ffde4d81" providerId="LiveId" clId="{3E09B789-C717-46D4-AF1E-72E30A787575}" dt="2024-03-26T19:58:32.623" v="61" actId="26606"/>
          <ac:spMkLst>
            <pc:docMk/>
            <pc:sldMk cId="841084465" sldId="274"/>
            <ac:spMk id="51" creationId="{D91B420C-C4C8-44DF-96B2-FBD1014646FE}"/>
          </ac:spMkLst>
        </pc:spChg>
        <pc:spChg chg="add del">
          <ac:chgData name="Κωσταντίνος Μαλλιαρίδης" userId="733d70c2ffde4d81" providerId="LiveId" clId="{3E09B789-C717-46D4-AF1E-72E30A787575}" dt="2024-03-26T19:58:32.623" v="61" actId="26606"/>
          <ac:spMkLst>
            <pc:docMk/>
            <pc:sldMk cId="841084465" sldId="274"/>
            <ac:spMk id="52" creationId="{BFE3885E-8F87-C7A0-ECCD-393D311A3AE4}"/>
          </ac:spMkLst>
        </pc:spChg>
        <pc:picChg chg="add del mod ord">
          <ac:chgData name="Κωσταντίνος Μαλλιαρίδης" userId="733d70c2ffde4d81" providerId="LiveId" clId="{3E09B789-C717-46D4-AF1E-72E30A787575}" dt="2024-03-26T20:23:02.437" v="163" actId="478"/>
          <ac:picMkLst>
            <pc:docMk/>
            <pc:sldMk cId="841084465" sldId="274"/>
            <ac:picMk id="5" creationId="{5505545B-E576-125D-B430-A49E5D4D6F19}"/>
          </ac:picMkLst>
        </pc:picChg>
        <pc:picChg chg="add del mod">
          <ac:chgData name="Κωσταντίνος Μαλλιαρίδης" userId="733d70c2ffde4d81" providerId="LiveId" clId="{3E09B789-C717-46D4-AF1E-72E30A787575}" dt="2024-03-26T19:54:12.679" v="42" actId="478"/>
          <ac:picMkLst>
            <pc:docMk/>
            <pc:sldMk cId="841084465" sldId="274"/>
            <ac:picMk id="9" creationId="{28E9858C-D492-BB7F-C3ED-AC8A240E4697}"/>
          </ac:picMkLst>
        </pc:picChg>
        <pc:picChg chg="add mod ord">
          <ac:chgData name="Κωσταντίνος Μαλλιαρίδης" userId="733d70c2ffde4d81" providerId="LiveId" clId="{3E09B789-C717-46D4-AF1E-72E30A787575}" dt="2024-03-26T20:28:52.928" v="222" actId="14826"/>
          <ac:picMkLst>
            <pc:docMk/>
            <pc:sldMk cId="841084465" sldId="274"/>
            <ac:picMk id="11" creationId="{24EC2A7C-EF8D-2EB1-3643-009A0F09D5E3}"/>
          </ac:picMkLst>
        </pc:picChg>
        <pc:picChg chg="add del mod">
          <ac:chgData name="Κωσταντίνος Μαλλιαρίδης" userId="733d70c2ffde4d81" providerId="LiveId" clId="{3E09B789-C717-46D4-AF1E-72E30A787575}" dt="2024-03-26T20:23:01.274" v="162" actId="478"/>
          <ac:picMkLst>
            <pc:docMk/>
            <pc:sldMk cId="841084465" sldId="274"/>
            <ac:picMk id="13" creationId="{360DED16-8EB0-4B5A-7A68-99D919B4C3F1}"/>
          </ac:picMkLst>
        </pc:picChg>
        <pc:picChg chg="add mod">
          <ac:chgData name="Κωσταντίνος Μαλλιαρίδης" userId="733d70c2ffde4d81" providerId="LiveId" clId="{3E09B789-C717-46D4-AF1E-72E30A787575}" dt="2024-03-26T20:23:51.618" v="168" actId="26606"/>
          <ac:picMkLst>
            <pc:docMk/>
            <pc:sldMk cId="841084465" sldId="274"/>
            <ac:picMk id="15" creationId="{565F4A34-7BE8-9AED-2960-B17070793BAB}"/>
          </ac:picMkLst>
        </pc:picChg>
        <pc:cxnChg chg="add">
          <ac:chgData name="Κωσταντίνος Μαλλιαρίδης" userId="733d70c2ffde4d81" providerId="LiveId" clId="{3E09B789-C717-46D4-AF1E-72E30A787575}" dt="2024-03-26T20:23:51.618" v="168" actId="26606"/>
          <ac:cxnSpMkLst>
            <pc:docMk/>
            <pc:sldMk cId="841084465" sldId="274"/>
            <ac:cxnSpMk id="27" creationId="{7608143B-5494-482A-BCE4-588DC477DA9A}"/>
          </ac:cxnSpMkLst>
        </pc:cxnChg>
      </pc:sldChg>
      <pc:sldChg chg="addSp delSp modSp new mod setBg modAnim">
        <pc:chgData name="Κωσταντίνος Μαλλιαρίδης" userId="733d70c2ffde4d81" providerId="LiveId" clId="{3E09B789-C717-46D4-AF1E-72E30A787575}" dt="2024-03-26T21:20:12.682" v="584"/>
        <pc:sldMkLst>
          <pc:docMk/>
          <pc:sldMk cId="538086617" sldId="275"/>
        </pc:sldMkLst>
        <pc:spChg chg="mod">
          <ac:chgData name="Κωσταντίνος Μαλλιαρίδης" userId="733d70c2ffde4d81" providerId="LiveId" clId="{3E09B789-C717-46D4-AF1E-72E30A787575}" dt="2024-03-26T20:34:44.887" v="307" actId="14100"/>
          <ac:spMkLst>
            <pc:docMk/>
            <pc:sldMk cId="538086617" sldId="275"/>
            <ac:spMk id="2" creationId="{F562EFB9-0BE9-64C8-145B-090A627CC23B}"/>
          </ac:spMkLst>
        </pc:spChg>
        <pc:spChg chg="mod">
          <ac:chgData name="Κωσταντίνος Μαλλιαρίδης" userId="733d70c2ffde4d81" providerId="LiveId" clId="{3E09B789-C717-46D4-AF1E-72E30A787575}" dt="2024-03-26T20:42:53.931" v="448" actId="1076"/>
          <ac:spMkLst>
            <pc:docMk/>
            <pc:sldMk cId="538086617" sldId="275"/>
            <ac:spMk id="3" creationId="{AC3DF06A-2CF0-BF4F-514C-A750258C4F78}"/>
          </ac:spMkLst>
        </pc:spChg>
        <pc:spChg chg="add del">
          <ac:chgData name="Κωσταντίνος Μαλλιαρίδης" userId="733d70c2ffde4d81" providerId="LiveId" clId="{3E09B789-C717-46D4-AF1E-72E30A787575}" dt="2024-03-26T20:39:59.248" v="404" actId="22"/>
          <ac:spMkLst>
            <pc:docMk/>
            <pc:sldMk cId="538086617" sldId="275"/>
            <ac:spMk id="7" creationId="{F6831584-E19D-68BE-3254-8D2CC294AB0B}"/>
          </ac:spMkLst>
        </pc:spChg>
        <pc:spChg chg="add">
          <ac:chgData name="Κωσταντίνος Μαλλιαρίδης" userId="733d70c2ffde4d81" providerId="LiveId" clId="{3E09B789-C717-46D4-AF1E-72E30A787575}" dt="2024-03-26T20:34:12.713" v="252" actId="26606"/>
          <ac:spMkLst>
            <pc:docMk/>
            <pc:sldMk cId="538086617" sldId="275"/>
            <ac:spMk id="8" creationId="{3A3C2D7E-3F2E-404E-9B30-CB12DC972D50}"/>
          </ac:spMkLst>
        </pc:spChg>
        <pc:spChg chg="add">
          <ac:chgData name="Κωσταντίνος Μαλλιαρίδης" userId="733d70c2ffde4d81" providerId="LiveId" clId="{3E09B789-C717-46D4-AF1E-72E30A787575}" dt="2024-03-26T20:34:12.713" v="252" actId="26606"/>
          <ac:spMkLst>
            <pc:docMk/>
            <pc:sldMk cId="538086617" sldId="275"/>
            <ac:spMk id="10" creationId="{F1F7FD00-BF97-4325-B7C2-E451F20840A7}"/>
          </ac:spMkLst>
        </pc:spChg>
        <pc:spChg chg="add">
          <ac:chgData name="Κωσταντίνος Μαλλιαρίδης" userId="733d70c2ffde4d81" providerId="LiveId" clId="{3E09B789-C717-46D4-AF1E-72E30A787575}" dt="2024-03-26T20:34:12.713" v="252" actId="26606"/>
          <ac:spMkLst>
            <pc:docMk/>
            <pc:sldMk cId="538086617" sldId="275"/>
            <ac:spMk id="12" creationId="{179B5294-DA4E-4926-B14A-DD6E07A12F67}"/>
          </ac:spMkLst>
        </pc:spChg>
        <pc:spChg chg="add mod">
          <ac:chgData name="Κωσταντίνος Μαλλιαρίδης" userId="733d70c2ffde4d81" providerId="LiveId" clId="{3E09B789-C717-46D4-AF1E-72E30A787575}" dt="2024-03-26T20:52:18.979" v="477" actId="1076"/>
          <ac:spMkLst>
            <pc:docMk/>
            <pc:sldMk cId="538086617" sldId="275"/>
            <ac:spMk id="13" creationId="{2AD69DCD-F423-F5B6-0E47-EAFEB20284FE}"/>
          </ac:spMkLst>
        </pc:spChg>
        <pc:spChg chg="add mod">
          <ac:chgData name="Κωσταντίνος Μαλλιαρίδης" userId="733d70c2ffde4d81" providerId="LiveId" clId="{3E09B789-C717-46D4-AF1E-72E30A787575}" dt="2024-03-26T21:10:43.358" v="490" actId="14100"/>
          <ac:spMkLst>
            <pc:docMk/>
            <pc:sldMk cId="538086617" sldId="275"/>
            <ac:spMk id="14" creationId="{9984D138-C01E-B93A-0195-7F87603B9BA9}"/>
          </ac:spMkLst>
        </pc:spChg>
        <pc:spChg chg="add mod">
          <ac:chgData name="Κωσταντίνος Μαλλιαρίδης" userId="733d70c2ffde4d81" providerId="LiveId" clId="{3E09B789-C717-46D4-AF1E-72E30A787575}" dt="2024-03-26T21:14:29.425" v="515" actId="14100"/>
          <ac:spMkLst>
            <pc:docMk/>
            <pc:sldMk cId="538086617" sldId="275"/>
            <ac:spMk id="15" creationId="{E86FB07D-3B2B-AF81-0302-F9977D951B75}"/>
          </ac:spMkLst>
        </pc:spChg>
        <pc:spChg chg="add mod">
          <ac:chgData name="Κωσταντίνος Μαλλιαρίδης" userId="733d70c2ffde4d81" providerId="LiveId" clId="{3E09B789-C717-46D4-AF1E-72E30A787575}" dt="2024-03-26T21:12:24.408" v="509" actId="1076"/>
          <ac:spMkLst>
            <pc:docMk/>
            <pc:sldMk cId="538086617" sldId="275"/>
            <ac:spMk id="16" creationId="{544B3B29-EABA-29F8-015F-1B265EFCC1D5}"/>
          </ac:spMkLst>
        </pc:spChg>
        <pc:picChg chg="add del mod">
          <ac:chgData name="Κωσταντίνος Μαλλιαρίδης" userId="733d70c2ffde4d81" providerId="LiveId" clId="{3E09B789-C717-46D4-AF1E-72E30A787575}" dt="2024-03-26T20:39:54.485" v="402" actId="478"/>
          <ac:picMkLst>
            <pc:docMk/>
            <pc:sldMk cId="538086617" sldId="275"/>
            <ac:picMk id="5" creationId="{A97EFB0B-0AA9-E02E-553E-290BA97FE6E0}"/>
          </ac:picMkLst>
        </pc:picChg>
        <pc:picChg chg="add mod">
          <ac:chgData name="Κωσταντίνος Μαλλιαρίδης" userId="733d70c2ffde4d81" providerId="LiveId" clId="{3E09B789-C717-46D4-AF1E-72E30A787575}" dt="2024-03-26T20:45:12.578" v="461" actId="14826"/>
          <ac:picMkLst>
            <pc:docMk/>
            <pc:sldMk cId="538086617" sldId="275"/>
            <ac:picMk id="11" creationId="{E42BB0F3-AB82-83C3-B237-6784D53031E9}"/>
          </ac:picMkLst>
        </pc:picChg>
        <pc:picChg chg="add del mod">
          <ac:chgData name="Κωσταντίνος Μαλλιαρίδης" userId="733d70c2ffde4d81" providerId="LiveId" clId="{3E09B789-C717-46D4-AF1E-72E30A787575}" dt="2024-03-26T21:10:01.216" v="482" actId="478"/>
          <ac:picMkLst>
            <pc:docMk/>
            <pc:sldMk cId="538086617" sldId="275"/>
            <ac:picMk id="18" creationId="{B6274CBE-2CFA-378C-CE19-A5204DA04534}"/>
          </ac:picMkLst>
        </pc:picChg>
        <pc:picChg chg="add mod">
          <ac:chgData name="Κωσταντίνος Μαλλιαρίδης" userId="733d70c2ffde4d81" providerId="LiveId" clId="{3E09B789-C717-46D4-AF1E-72E30A787575}" dt="2024-03-26T21:10:35.652" v="489" actId="14100"/>
          <ac:picMkLst>
            <pc:docMk/>
            <pc:sldMk cId="538086617" sldId="275"/>
            <ac:picMk id="20" creationId="{AE10C9C7-C90A-2228-EFC7-A522A1039199}"/>
          </ac:picMkLst>
        </pc:picChg>
        <pc:picChg chg="add del mod">
          <ac:chgData name="Κωσταντίνος Μαλλιαρίδης" userId="733d70c2ffde4d81" providerId="LiveId" clId="{3E09B789-C717-46D4-AF1E-72E30A787575}" dt="2024-03-26T21:16:52.430" v="541" actId="478"/>
          <ac:picMkLst>
            <pc:docMk/>
            <pc:sldMk cId="538086617" sldId="275"/>
            <ac:picMk id="22" creationId="{885FB89B-984F-1A8A-5F26-4C78A0E60829}"/>
          </ac:picMkLst>
        </pc:picChg>
        <pc:picChg chg="add mod">
          <ac:chgData name="Κωσταντίνος Μαλλιαρίδης" userId="733d70c2ffde4d81" providerId="LiveId" clId="{3E09B789-C717-46D4-AF1E-72E30A787575}" dt="2024-03-26T21:17:08.475" v="546" actId="14100"/>
          <ac:picMkLst>
            <pc:docMk/>
            <pc:sldMk cId="538086617" sldId="275"/>
            <ac:picMk id="24" creationId="{8ADC884E-7458-716F-E71A-D0DBC1578A25}"/>
          </ac:picMkLst>
        </pc:picChg>
        <pc:picChg chg="add mod">
          <ac:chgData name="Κωσταντίνος Μαλλιαρίδης" userId="733d70c2ffde4d81" providerId="LiveId" clId="{3E09B789-C717-46D4-AF1E-72E30A787575}" dt="2024-03-26T21:18:33.372" v="569" actId="14100"/>
          <ac:picMkLst>
            <pc:docMk/>
            <pc:sldMk cId="538086617" sldId="275"/>
            <ac:picMk id="26" creationId="{5A922F54-B4A7-C24C-15CD-CB2866FB07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0EB13-5FF4-47CB-BB42-2048037B8144}" type="datetimeFigureOut">
              <a:rPr lang="el-GR" smtClean="0"/>
              <a:pPr/>
              <a:t>27/3/2024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BACD9-3DCE-4725-90D4-529390F4874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21BACD9-3DCE-4725-90D4-529390F4874B}"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C21BACD9-3DCE-4725-90D4-529390F4874B}" type="slidenum">
              <a:rPr lang="el-GR" smtClean="0"/>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27/3/2024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24985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342CEA3-3058-4D43-AE35-B3DA76CB4003}" type="datetimeFigureOut">
              <a:rPr lang="el-GR" smtClean="0"/>
              <a:pPr/>
              <a:t>27/3/2024</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89277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342CEA3-3058-4D43-AE35-B3DA76CB4003}" type="datetimeFigureOut">
              <a:rPr lang="el-GR" smtClean="0"/>
              <a:pPr/>
              <a:t>27/3/2024</a:t>
            </a:fld>
            <a:endParaRPr lang="el-GR"/>
          </a:p>
        </p:txBody>
      </p:sp>
      <p:sp>
        <p:nvSpPr>
          <p:cNvPr id="5" name="Footer Placeholder 4"/>
          <p:cNvSpPr>
            <a:spLocks noGrp="1"/>
          </p:cNvSpPr>
          <p:nvPr>
            <p:ph type="ftr" sz="quarter" idx="11"/>
          </p:nvPr>
        </p:nvSpPr>
        <p:spPr/>
        <p:txBody>
          <a:bodyPr/>
          <a:lstStyle/>
          <a:p>
            <a:endParaRPr lang="el-G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3F1D1C4-C2D9-4231-9FB2-B2D9D97AA41D}" type="slidenum">
              <a:rPr lang="el-GR" smtClean="0"/>
              <a:pPr/>
              <a:t>‹#›</a:t>
            </a:fld>
            <a:endParaRPr lang="el-G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053097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2342CEA3-3058-4D43-AE35-B3DA76CB4003}" type="datetimeFigureOut">
              <a:rPr lang="el-GR" smtClean="0"/>
              <a:pPr/>
              <a:t>27/3/2024</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4008615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2342CEA3-3058-4D43-AE35-B3DA76CB4003}" type="datetimeFigureOut">
              <a:rPr lang="el-GR" smtClean="0"/>
              <a:pPr/>
              <a:t>27/3/2024</a:t>
            </a:fld>
            <a:endParaRPr lang="el-GR"/>
          </a:p>
        </p:txBody>
      </p:sp>
      <p:sp>
        <p:nvSpPr>
          <p:cNvPr id="6" name="Footer Placeholder 5"/>
          <p:cNvSpPr>
            <a:spLocks noGrp="1"/>
          </p:cNvSpPr>
          <p:nvPr>
            <p:ph type="ftr" sz="quarter" idx="11"/>
          </p:nvPr>
        </p:nvSpPr>
        <p:spPr/>
        <p:txBody>
          <a:bodyPr/>
          <a:lstStyle/>
          <a:p>
            <a:endParaRPr lang="el-G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F1D1C4-C2D9-4231-9FB2-B2D9D97AA41D}" type="slidenum">
              <a:rPr lang="el-GR" smtClean="0"/>
              <a:pPr/>
              <a:t>‹#›</a:t>
            </a:fld>
            <a:endParaRPr lang="el-G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056926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2342CEA3-3058-4D43-AE35-B3DA76CB4003}" type="datetimeFigureOut">
              <a:rPr lang="el-GR" smtClean="0"/>
              <a:pPr/>
              <a:t>27/3/2024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234845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27/3/2024</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4284847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27/3/2024</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98912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27/3/2024</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00436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342CEA3-3058-4D43-AE35-B3DA76CB4003}" type="datetimeFigureOut">
              <a:rPr lang="el-GR" smtClean="0"/>
              <a:pPr/>
              <a:t>27/3/2024</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41658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27/3/2024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83497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27/3/2024</a:t>
            </a:fld>
            <a:endParaRPr lang="el-GR"/>
          </a:p>
        </p:txBody>
      </p:sp>
      <p:sp>
        <p:nvSpPr>
          <p:cNvPr id="8" name="Footer Placeholder 7"/>
          <p:cNvSpPr>
            <a:spLocks noGrp="1"/>
          </p:cNvSpPr>
          <p:nvPr>
            <p:ph type="ftr" sz="quarter" idx="11"/>
          </p:nvPr>
        </p:nvSpPr>
        <p:spPr/>
        <p:txBody>
          <a:bodyPr/>
          <a:lstStyle/>
          <a:p>
            <a:endParaRPr lang="el-G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24061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27/3/2024</a:t>
            </a:fld>
            <a:endParaRPr lang="el-GR"/>
          </a:p>
        </p:txBody>
      </p:sp>
      <p:sp>
        <p:nvSpPr>
          <p:cNvPr id="4" name="Footer Placeholder 3"/>
          <p:cNvSpPr>
            <a:spLocks noGrp="1"/>
          </p:cNvSpPr>
          <p:nvPr>
            <p:ph type="ftr" sz="quarter" idx="11"/>
          </p:nvPr>
        </p:nvSpPr>
        <p:spPr/>
        <p:txBody>
          <a:bodyPr/>
          <a:lstStyle/>
          <a:p>
            <a:endParaRPr lang="el-G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405788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CEA3-3058-4D43-AE35-B3DA76CB4003}" type="datetimeFigureOut">
              <a:rPr lang="el-GR" smtClean="0"/>
              <a:pPr/>
              <a:t>27/3/2024</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23527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342CEA3-3058-4D43-AE35-B3DA76CB4003}" type="datetimeFigureOut">
              <a:rPr lang="el-GR" smtClean="0"/>
              <a:pPr/>
              <a:t>27/3/2024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74498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342CEA3-3058-4D43-AE35-B3DA76CB4003}" type="datetimeFigureOut">
              <a:rPr lang="el-GR" smtClean="0"/>
              <a:pPr/>
              <a:t>27/3/2024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69556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342CEA3-3058-4D43-AE35-B3DA76CB4003}" type="datetimeFigureOut">
              <a:rPr lang="el-GR" smtClean="0"/>
              <a:pPr/>
              <a:t>27/3/2024</a:t>
            </a:fld>
            <a:endParaRPr lang="el-G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64063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628800"/>
            <a:ext cx="7772400" cy="2428892"/>
          </a:xfrm>
        </p:spPr>
        <p:txBody>
          <a:bodyPr>
            <a:normAutofit fontScale="90000"/>
          </a:bodyPr>
          <a:lstStyle/>
          <a:p>
            <a:r>
              <a:rPr lang="el-GR" dirty="0"/>
              <a:t>ΠΡΟΒΑΛΛΟΥΜΕ ΤΑ ΧΟΜΠΙ ΜΑΣ ΔΗΜΙΟΥΡΓΩΝΤΑΣ ΕΡΓΑ ΤΕΧΝΗΣ ΜΕ ΤΗ ΧΡΗΣΗ ΤΕΧΝΗΤΗΣ ΝΟΗΜΟΣΥΝΗΣ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40C7118-7ED0-563E-EAB0-45CD94CD6809}"/>
              </a:ext>
            </a:extLst>
          </p:cNvPr>
          <p:cNvSpPr txBox="1"/>
          <p:nvPr/>
        </p:nvSpPr>
        <p:spPr>
          <a:xfrm>
            <a:off x="1115616" y="493843"/>
            <a:ext cx="7441461" cy="461665"/>
          </a:xfrm>
          <a:prstGeom prst="rect">
            <a:avLst/>
          </a:prstGeom>
          <a:noFill/>
        </p:spPr>
        <p:txBody>
          <a:bodyPr wrap="none" rtlCol="0">
            <a:spAutoFit/>
          </a:bodyPr>
          <a:lstStyle/>
          <a:p>
            <a:r>
              <a:rPr lang="el-GR" sz="2400" dirty="0"/>
              <a:t>Και τελικά προέκυψαν τα τελικά μας έργα τέχνης!!!</a:t>
            </a:r>
          </a:p>
        </p:txBody>
      </p:sp>
    </p:spTree>
    <p:extLst>
      <p:ext uri="{BB962C8B-B14F-4D97-AF65-F5344CB8AC3E}">
        <p14:creationId xmlns:p14="http://schemas.microsoft.com/office/powerpoint/2010/main" xmlns="" val="103746743"/>
      </p:ext>
    </p:extLst>
  </p:cSld>
  <p:clrMapOvr>
    <a:masterClrMapping/>
  </p:clrMapOvr>
  <mc:AlternateContent xmlns:mc="http://schemas.openxmlformats.org/markup-compatibility/2006">
    <mc:Choice xmlns:p14="http://schemas.microsoft.com/office/powerpoint/2010/main" xmlns="" Requires="p14">
      <p:transition spd="slow" p14:dur="2000" advTm="6000"/>
    </mc:Choice>
    <mc:Fallback>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85918" y="4786322"/>
            <a:ext cx="5486400" cy="566738"/>
          </a:xfrm>
        </p:spPr>
        <p:txBody>
          <a:bodyPr/>
          <a:lstStyle/>
          <a:p>
            <a:r>
              <a:rPr lang="en-US" dirty="0"/>
              <a:t>HOBBY</a:t>
            </a:r>
            <a:r>
              <a:rPr lang="el-GR" dirty="0"/>
              <a:t>: </a:t>
            </a:r>
            <a:r>
              <a:rPr lang="en-US" dirty="0"/>
              <a:t>ROBOTICS</a:t>
            </a:r>
            <a:endParaRPr lang="el-GR" dirty="0"/>
          </a:p>
        </p:txBody>
      </p:sp>
      <p:pic>
        <p:nvPicPr>
          <p:cNvPr id="5" name="4 - Θέση εικόνας" descr="6jboS0mxe35sT72IqBwH--1--a1t38.jpg"/>
          <p:cNvPicPr>
            <a:picLocks noGrp="1" noChangeAspect="1"/>
          </p:cNvPicPr>
          <p:nvPr>
            <p:ph type="pic" idx="1"/>
          </p:nvPr>
        </p:nvPicPr>
        <p:blipFill>
          <a:blip r:embed="rId2"/>
          <a:srcRect t="20761" b="20761"/>
          <a:stretch>
            <a:fillRect/>
          </a:stretch>
        </p:blipFill>
        <p:spPr/>
      </p:pic>
      <p:sp>
        <p:nvSpPr>
          <p:cNvPr id="4" name="3 - Θέση κειμένου"/>
          <p:cNvSpPr>
            <a:spLocks noGrp="1"/>
          </p:cNvSpPr>
          <p:nvPr>
            <p:ph type="body" sz="half" idx="2"/>
          </p:nvPr>
        </p:nvSpPr>
        <p:spPr/>
        <p:txBody>
          <a:bodyPr>
            <a:normAutofit/>
          </a:bodyPr>
          <a:lstStyle/>
          <a:p>
            <a:r>
              <a:rPr lang="en-US" sz="2000" b="1" dirty="0"/>
              <a:t>ARTISTIC STYLE: PHOTOREALISM </a:t>
            </a:r>
            <a:endParaRPr lang="el-GR" sz="2000" b="1"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Users\User\Desktop\τελική εξάδα έργων\2pcvdreg2etVTa77nKB6--1--m99c1(1).jpg"/>
          <p:cNvPicPr/>
          <p:nvPr/>
        </p:nvPicPr>
        <p:blipFill>
          <a:blip r:embed="rId3"/>
          <a:srcRect/>
          <a:stretch>
            <a:fillRect/>
          </a:stretch>
        </p:blipFill>
        <p:spPr bwMode="auto">
          <a:xfrm>
            <a:off x="1928794" y="428604"/>
            <a:ext cx="5274310" cy="5274310"/>
          </a:xfrm>
          <a:prstGeom prst="rect">
            <a:avLst/>
          </a:prstGeom>
          <a:noFill/>
          <a:ln w="9525">
            <a:noFill/>
            <a:miter lim="800000"/>
            <a:headEnd/>
            <a:tailEnd/>
          </a:ln>
        </p:spPr>
      </p:pic>
      <p:sp>
        <p:nvSpPr>
          <p:cNvPr id="3" name="2 - TextBox"/>
          <p:cNvSpPr txBox="1"/>
          <p:nvPr/>
        </p:nvSpPr>
        <p:spPr>
          <a:xfrm>
            <a:off x="1928794" y="6000768"/>
            <a:ext cx="5286412" cy="707886"/>
          </a:xfrm>
          <a:prstGeom prst="rect">
            <a:avLst/>
          </a:prstGeom>
          <a:noFill/>
        </p:spPr>
        <p:txBody>
          <a:bodyPr wrap="square" rtlCol="0">
            <a:spAutoFit/>
          </a:bodyPr>
          <a:lstStyle/>
          <a:p>
            <a:r>
              <a:rPr lang="en-US" sz="2000" b="1" dirty="0"/>
              <a:t>HOBBY: FASHION DESIGN</a:t>
            </a:r>
          </a:p>
          <a:p>
            <a:r>
              <a:rPr lang="en-US" sz="2000" b="1" dirty="0"/>
              <a:t>ARTISTIC STYLE: ART NOUVEAU</a:t>
            </a:r>
            <a:endParaRPr lang="el-GR" sz="2000" b="1"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Users\User\Desktop\τελική εξάδα έργων\vhjs5BNNeSyZB44xVieJ--1--7ev5k.jpg"/>
          <p:cNvPicPr/>
          <p:nvPr/>
        </p:nvPicPr>
        <p:blipFill>
          <a:blip r:embed="rId2"/>
          <a:srcRect/>
          <a:stretch>
            <a:fillRect/>
          </a:stretch>
        </p:blipFill>
        <p:spPr bwMode="auto">
          <a:xfrm>
            <a:off x="1928794" y="357166"/>
            <a:ext cx="5274310" cy="5274310"/>
          </a:xfrm>
          <a:prstGeom prst="rect">
            <a:avLst/>
          </a:prstGeom>
          <a:noFill/>
          <a:ln w="9525">
            <a:noFill/>
            <a:miter lim="800000"/>
            <a:headEnd/>
            <a:tailEnd/>
          </a:ln>
        </p:spPr>
      </p:pic>
      <p:sp>
        <p:nvSpPr>
          <p:cNvPr id="3" name="2 - TextBox"/>
          <p:cNvSpPr txBox="1"/>
          <p:nvPr/>
        </p:nvSpPr>
        <p:spPr>
          <a:xfrm>
            <a:off x="1928794" y="6072206"/>
            <a:ext cx="5286412" cy="707886"/>
          </a:xfrm>
          <a:prstGeom prst="rect">
            <a:avLst/>
          </a:prstGeom>
          <a:noFill/>
        </p:spPr>
        <p:txBody>
          <a:bodyPr wrap="square" rtlCol="0">
            <a:spAutoFit/>
          </a:bodyPr>
          <a:lstStyle/>
          <a:p>
            <a:r>
              <a:rPr lang="en-US" sz="2000" b="1" dirty="0"/>
              <a:t>HOBBY: PLAYING MUSIC</a:t>
            </a:r>
          </a:p>
          <a:p>
            <a:r>
              <a:rPr lang="en-US" sz="2000" b="1" dirty="0"/>
              <a:t>ARTISTIC STYLE: CUBISM</a:t>
            </a:r>
            <a:endParaRPr lang="el-GR" sz="2000" b="1"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Users\User\Desktop\τελική εξάδα έργων\TE26wrkpiJnxrDOFEM2n--1--2pmmr.jpg"/>
          <p:cNvPicPr/>
          <p:nvPr/>
        </p:nvPicPr>
        <p:blipFill>
          <a:blip r:embed="rId2"/>
          <a:srcRect/>
          <a:stretch>
            <a:fillRect/>
          </a:stretch>
        </p:blipFill>
        <p:spPr bwMode="auto">
          <a:xfrm>
            <a:off x="1928794" y="428604"/>
            <a:ext cx="5274310" cy="5274310"/>
          </a:xfrm>
          <a:prstGeom prst="rect">
            <a:avLst/>
          </a:prstGeom>
          <a:noFill/>
          <a:ln w="9525">
            <a:noFill/>
            <a:miter lim="800000"/>
            <a:headEnd/>
            <a:tailEnd/>
          </a:ln>
        </p:spPr>
      </p:pic>
      <p:sp>
        <p:nvSpPr>
          <p:cNvPr id="3" name="2 - TextBox"/>
          <p:cNvSpPr txBox="1"/>
          <p:nvPr/>
        </p:nvSpPr>
        <p:spPr>
          <a:xfrm>
            <a:off x="1928794" y="5929330"/>
            <a:ext cx="5286412" cy="707886"/>
          </a:xfrm>
          <a:prstGeom prst="rect">
            <a:avLst/>
          </a:prstGeom>
          <a:noFill/>
        </p:spPr>
        <p:txBody>
          <a:bodyPr wrap="square" rtlCol="0">
            <a:spAutoFit/>
          </a:bodyPr>
          <a:lstStyle/>
          <a:p>
            <a:r>
              <a:rPr lang="en-US" sz="2000" b="1" dirty="0"/>
              <a:t>HOBBY: MUSIC</a:t>
            </a:r>
          </a:p>
          <a:p>
            <a:r>
              <a:rPr lang="en-US" sz="2000" b="1" dirty="0"/>
              <a:t>ARTISTIC STYLE: POP ART</a:t>
            </a:r>
            <a:endParaRPr lang="el-GR" sz="2000" b="1"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Users\User\Desktop\τελική εξάδα έργων\GepuJgZoLyZTuz0Yysew--1--ybyi9.jpg"/>
          <p:cNvPicPr/>
          <p:nvPr/>
        </p:nvPicPr>
        <p:blipFill>
          <a:blip r:embed="rId2"/>
          <a:srcRect/>
          <a:stretch>
            <a:fillRect/>
          </a:stretch>
        </p:blipFill>
        <p:spPr bwMode="auto">
          <a:xfrm>
            <a:off x="1928794" y="428604"/>
            <a:ext cx="5274310" cy="5274310"/>
          </a:xfrm>
          <a:prstGeom prst="rect">
            <a:avLst/>
          </a:prstGeom>
          <a:noFill/>
          <a:ln w="9525">
            <a:noFill/>
            <a:miter lim="800000"/>
            <a:headEnd/>
            <a:tailEnd/>
          </a:ln>
        </p:spPr>
      </p:pic>
      <p:sp>
        <p:nvSpPr>
          <p:cNvPr id="3" name="2 - TextBox"/>
          <p:cNvSpPr txBox="1"/>
          <p:nvPr/>
        </p:nvSpPr>
        <p:spPr>
          <a:xfrm>
            <a:off x="1928794" y="5857892"/>
            <a:ext cx="5286412" cy="707886"/>
          </a:xfrm>
          <a:prstGeom prst="rect">
            <a:avLst/>
          </a:prstGeom>
          <a:noFill/>
        </p:spPr>
        <p:txBody>
          <a:bodyPr wrap="square" rtlCol="0">
            <a:spAutoFit/>
          </a:bodyPr>
          <a:lstStyle/>
          <a:p>
            <a:r>
              <a:rPr lang="en-US" sz="2000" b="1" dirty="0"/>
              <a:t>HOBBY: TRACK RUNNING</a:t>
            </a:r>
          </a:p>
          <a:p>
            <a:r>
              <a:rPr lang="en-US" sz="2000" b="1" dirty="0"/>
              <a:t>ARTISTIC STYLE: PHOTOREALISM</a:t>
            </a:r>
            <a:endParaRPr lang="el-GR" sz="2000" b="1"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Users\User\Desktop\τελική εξάδα έργων\7YLWfXLnR4c9HYPwwLUF--1--gv4l7.jpg"/>
          <p:cNvPicPr/>
          <p:nvPr/>
        </p:nvPicPr>
        <p:blipFill>
          <a:blip r:embed="rId2"/>
          <a:srcRect/>
          <a:stretch>
            <a:fillRect/>
          </a:stretch>
        </p:blipFill>
        <p:spPr bwMode="auto">
          <a:xfrm>
            <a:off x="1928794" y="428604"/>
            <a:ext cx="5274310" cy="5274310"/>
          </a:xfrm>
          <a:prstGeom prst="rect">
            <a:avLst/>
          </a:prstGeom>
          <a:noFill/>
          <a:ln w="9525">
            <a:noFill/>
            <a:miter lim="800000"/>
            <a:headEnd/>
            <a:tailEnd/>
          </a:ln>
        </p:spPr>
      </p:pic>
      <p:sp>
        <p:nvSpPr>
          <p:cNvPr id="4" name="3 - TextBox"/>
          <p:cNvSpPr txBox="1"/>
          <p:nvPr/>
        </p:nvSpPr>
        <p:spPr>
          <a:xfrm>
            <a:off x="1928794" y="6000768"/>
            <a:ext cx="5286412" cy="707886"/>
          </a:xfrm>
          <a:prstGeom prst="rect">
            <a:avLst/>
          </a:prstGeom>
          <a:noFill/>
        </p:spPr>
        <p:txBody>
          <a:bodyPr wrap="square" rtlCol="0">
            <a:spAutoFit/>
          </a:bodyPr>
          <a:lstStyle/>
          <a:p>
            <a:r>
              <a:rPr lang="en-US" sz="2000" b="1" dirty="0"/>
              <a:t>HOBBY: DANCING</a:t>
            </a:r>
          </a:p>
          <a:p>
            <a:r>
              <a:rPr lang="en-US" sz="2000" b="1" dirty="0"/>
              <a:t>ARTISTIC STYLE: CUBISM</a:t>
            </a:r>
            <a:endParaRPr lang="el-GR" sz="2000" b="1"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357290" y="5357826"/>
            <a:ext cx="7143799" cy="776306"/>
          </a:xfrm>
        </p:spPr>
        <p:txBody>
          <a:bodyPr/>
          <a:lstStyle/>
          <a:p>
            <a:pPr algn="ctr"/>
            <a:endParaRPr lang="el-GR" dirty="0" smtClean="0"/>
          </a:p>
          <a:p>
            <a:pPr algn="ctr"/>
            <a:r>
              <a:rPr lang="el-GR" sz="1800" b="1" i="1" dirty="0" smtClean="0">
                <a:latin typeface="Times New Roman" pitchFamily="18" charset="0"/>
                <a:cs typeface="Times New Roman" pitchFamily="18" charset="0"/>
              </a:rPr>
              <a:t>Πορτρέτα</a:t>
            </a:r>
            <a:endParaRPr lang="el-GR" sz="1800" b="1" i="1" dirty="0">
              <a:latin typeface="Times New Roman" pitchFamily="18" charset="0"/>
              <a:cs typeface="Times New Roman" pitchFamily="18" charset="0"/>
            </a:endParaRPr>
          </a:p>
        </p:txBody>
      </p:sp>
      <p:pic>
        <p:nvPicPr>
          <p:cNvPr id="1026" name="Picture 2" descr="C:\Users\User\Desktop\εξτρα εργα\BmNw5j8jLzIYDVIB427B--1--hlzwv.jpg"/>
          <p:cNvPicPr>
            <a:picLocks noChangeAspect="1" noChangeArrowheads="1"/>
          </p:cNvPicPr>
          <p:nvPr/>
        </p:nvPicPr>
        <p:blipFill>
          <a:blip r:embed="rId2"/>
          <a:srcRect/>
          <a:stretch>
            <a:fillRect/>
          </a:stretch>
        </p:blipFill>
        <p:spPr bwMode="auto">
          <a:xfrm>
            <a:off x="500034" y="428604"/>
            <a:ext cx="4143404" cy="4143404"/>
          </a:xfrm>
          <a:prstGeom prst="rect">
            <a:avLst/>
          </a:prstGeom>
          <a:noFill/>
        </p:spPr>
      </p:pic>
      <p:pic>
        <p:nvPicPr>
          <p:cNvPr id="1027" name="Picture 3" descr="C:\Users\User\Desktop\εξτρα εργα\tkrckV7hGDatEToiEZRu--1--1hlut.jpg"/>
          <p:cNvPicPr>
            <a:picLocks noChangeAspect="1" noChangeArrowheads="1"/>
          </p:cNvPicPr>
          <p:nvPr/>
        </p:nvPicPr>
        <p:blipFill>
          <a:blip r:embed="rId3"/>
          <a:srcRect/>
          <a:stretch>
            <a:fillRect/>
          </a:stretch>
        </p:blipFill>
        <p:spPr bwMode="auto">
          <a:xfrm>
            <a:off x="4857752" y="428604"/>
            <a:ext cx="4143403" cy="414340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εξτρα εργα\TBGL4bkVhfQf4MZ3wYlH--1--g83va.jpg"/>
          <p:cNvPicPr>
            <a:picLocks noChangeAspect="1" noChangeArrowheads="1"/>
          </p:cNvPicPr>
          <p:nvPr/>
        </p:nvPicPr>
        <p:blipFill>
          <a:blip r:embed="rId2"/>
          <a:srcRect/>
          <a:stretch>
            <a:fillRect/>
          </a:stretch>
        </p:blipFill>
        <p:spPr bwMode="auto">
          <a:xfrm>
            <a:off x="428597" y="285729"/>
            <a:ext cx="4214840" cy="4214839"/>
          </a:xfrm>
          <a:prstGeom prst="rect">
            <a:avLst/>
          </a:prstGeom>
          <a:noFill/>
        </p:spPr>
      </p:pic>
      <p:pic>
        <p:nvPicPr>
          <p:cNvPr id="2051" name="Picture 3" descr="C:\Users\User\Desktop\εξτρα εργα\CKFQKORrkIutrQurT2RF--1--v38rv.jpg"/>
          <p:cNvPicPr>
            <a:picLocks noChangeAspect="1" noChangeArrowheads="1"/>
          </p:cNvPicPr>
          <p:nvPr/>
        </p:nvPicPr>
        <p:blipFill>
          <a:blip r:embed="rId3"/>
          <a:srcRect/>
          <a:stretch>
            <a:fillRect/>
          </a:stretch>
        </p:blipFill>
        <p:spPr bwMode="auto">
          <a:xfrm>
            <a:off x="4786314" y="285728"/>
            <a:ext cx="4214842" cy="4214842"/>
          </a:xfrm>
          <a:prstGeom prst="rect">
            <a:avLst/>
          </a:prstGeom>
          <a:noFill/>
        </p:spPr>
      </p:pic>
      <p:sp>
        <p:nvSpPr>
          <p:cNvPr id="5" name="4 - TextBox"/>
          <p:cNvSpPr txBox="1"/>
          <p:nvPr/>
        </p:nvSpPr>
        <p:spPr>
          <a:xfrm>
            <a:off x="1571604" y="5000636"/>
            <a:ext cx="5715040" cy="615553"/>
          </a:xfrm>
          <a:prstGeom prst="rect">
            <a:avLst/>
          </a:prstGeom>
          <a:noFill/>
        </p:spPr>
        <p:txBody>
          <a:bodyPr wrap="square" rtlCol="0">
            <a:spAutoFit/>
          </a:bodyPr>
          <a:lstStyle/>
          <a:p>
            <a:pPr algn="ctr"/>
            <a:r>
              <a:rPr lang="el-GR" b="1" i="1" dirty="0" smtClean="0">
                <a:latin typeface="Times New Roman" pitchFamily="18" charset="0"/>
                <a:cs typeface="Times New Roman" pitchFamily="18" charset="0"/>
              </a:rPr>
              <a:t>Δημιουργία ψηφιακού οπτικού υλικού με ιστορικό θέμα</a:t>
            </a:r>
          </a:p>
          <a:p>
            <a:pPr algn="ctr"/>
            <a:endParaRPr lang="el-GR" sz="16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εξτρα εργα\7krMqhoaIQgvRZ5mhqQr--1--euksa.jpg"/>
          <p:cNvPicPr>
            <a:picLocks noChangeAspect="1" noChangeArrowheads="1"/>
          </p:cNvPicPr>
          <p:nvPr/>
        </p:nvPicPr>
        <p:blipFill>
          <a:blip r:embed="rId2"/>
          <a:srcRect/>
          <a:stretch>
            <a:fillRect/>
          </a:stretch>
        </p:blipFill>
        <p:spPr bwMode="auto">
          <a:xfrm>
            <a:off x="285721" y="357165"/>
            <a:ext cx="4221136" cy="4221137"/>
          </a:xfrm>
          <a:prstGeom prst="rect">
            <a:avLst/>
          </a:prstGeom>
          <a:noFill/>
        </p:spPr>
      </p:pic>
      <p:pic>
        <p:nvPicPr>
          <p:cNvPr id="3075" name="Picture 3" descr="C:\Users\User\Desktop\εξτρα εργα\wMTUDUpe3fpsCmYaUP5S--1--b6ucf.jpg"/>
          <p:cNvPicPr>
            <a:picLocks noChangeAspect="1" noChangeArrowheads="1"/>
          </p:cNvPicPr>
          <p:nvPr/>
        </p:nvPicPr>
        <p:blipFill>
          <a:blip r:embed="rId3"/>
          <a:srcRect/>
          <a:stretch>
            <a:fillRect/>
          </a:stretch>
        </p:blipFill>
        <p:spPr bwMode="auto">
          <a:xfrm>
            <a:off x="4660855" y="357167"/>
            <a:ext cx="4214842" cy="4214841"/>
          </a:xfrm>
          <a:prstGeom prst="rect">
            <a:avLst/>
          </a:prstGeom>
          <a:noFill/>
        </p:spPr>
      </p:pic>
      <p:sp>
        <p:nvSpPr>
          <p:cNvPr id="5" name="4 - TextBox"/>
          <p:cNvSpPr txBox="1"/>
          <p:nvPr/>
        </p:nvSpPr>
        <p:spPr>
          <a:xfrm>
            <a:off x="2357422" y="5286388"/>
            <a:ext cx="4572032" cy="369332"/>
          </a:xfrm>
          <a:prstGeom prst="rect">
            <a:avLst/>
          </a:prstGeom>
          <a:noFill/>
        </p:spPr>
        <p:txBody>
          <a:bodyPr wrap="square" rtlCol="0">
            <a:spAutoFit/>
          </a:bodyPr>
          <a:lstStyle/>
          <a:p>
            <a:pPr algn="ctr"/>
            <a:r>
              <a:rPr lang="el-GR" b="1" i="1" dirty="0" smtClean="0">
                <a:latin typeface="Times New Roman" pitchFamily="18" charset="0"/>
                <a:cs typeface="Times New Roman" pitchFamily="18" charset="0"/>
              </a:rPr>
              <a:t>Ψηφιακά έργα άλλης εποχής</a:t>
            </a:r>
            <a:endParaRPr lang="el-GR" b="1" i="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ΠΡΟΒΛΗΜΑ</a:t>
            </a:r>
          </a:p>
        </p:txBody>
      </p:sp>
      <p:sp>
        <p:nvSpPr>
          <p:cNvPr id="3" name="2 - Θέση περιεχομένου"/>
          <p:cNvSpPr>
            <a:spLocks noGrp="1"/>
          </p:cNvSpPr>
          <p:nvPr>
            <p:ph idx="1"/>
          </p:nvPr>
        </p:nvSpPr>
        <p:spPr/>
        <p:txBody>
          <a:bodyPr>
            <a:normAutofit/>
          </a:bodyPr>
          <a:lstStyle/>
          <a:p>
            <a:r>
              <a:rPr lang="el-GR" sz="2400" dirty="0"/>
              <a:t>Μέχρι σήμερα η τεχνολογία που σχετιζόταν με την τέχνη περιοριζόταν στη δημιουργία πρακτικών εργαλείων όπως κάμερες υψηλής ευκρίνειας για φωτογραφία ή νέα υλικά για τη δημιουργία έργων τέχνης. Βασική όμως προϋπόθεση ήταν πάντα το «ανθρώπινο ταλέντο».</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εξτρα εργα\37iKzsjkrsWtg7HlWDQd--1--sb9gk.jpg"/>
          <p:cNvPicPr>
            <a:picLocks noChangeAspect="1" noChangeArrowheads="1"/>
          </p:cNvPicPr>
          <p:nvPr/>
        </p:nvPicPr>
        <p:blipFill>
          <a:blip r:embed="rId2"/>
          <a:srcRect/>
          <a:stretch>
            <a:fillRect/>
          </a:stretch>
        </p:blipFill>
        <p:spPr bwMode="auto">
          <a:xfrm>
            <a:off x="1928794" y="214290"/>
            <a:ext cx="5072098" cy="5777295"/>
          </a:xfrm>
          <a:prstGeom prst="rect">
            <a:avLst/>
          </a:prstGeom>
          <a:noFill/>
        </p:spPr>
      </p:pic>
      <p:sp>
        <p:nvSpPr>
          <p:cNvPr id="5" name="4 - TextBox"/>
          <p:cNvSpPr txBox="1"/>
          <p:nvPr/>
        </p:nvSpPr>
        <p:spPr>
          <a:xfrm>
            <a:off x="2428860" y="6215082"/>
            <a:ext cx="4143404" cy="369332"/>
          </a:xfrm>
          <a:prstGeom prst="rect">
            <a:avLst/>
          </a:prstGeom>
          <a:noFill/>
        </p:spPr>
        <p:txBody>
          <a:bodyPr wrap="square" rtlCol="0">
            <a:spAutoFit/>
          </a:bodyPr>
          <a:lstStyle/>
          <a:p>
            <a:pPr algn="ctr"/>
            <a:r>
              <a:rPr lang="el-GR" b="1" i="1" dirty="0" smtClean="0">
                <a:latin typeface="Times New Roman" pitchFamily="18" charset="0"/>
                <a:cs typeface="Times New Roman" pitchFamily="18" charset="0"/>
              </a:rPr>
              <a:t>Ψηφιακά έργα με θέμα το περιβάλλον</a:t>
            </a:r>
            <a:endParaRPr lang="el-GR" b="1" i="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εξτρα εργα\UaV7Aj02UoA2MV3fwk77--1--21ctb.jpg"/>
          <p:cNvPicPr>
            <a:picLocks noChangeAspect="1" noChangeArrowheads="1"/>
          </p:cNvPicPr>
          <p:nvPr/>
        </p:nvPicPr>
        <p:blipFill>
          <a:blip r:embed="rId2"/>
          <a:srcRect/>
          <a:stretch>
            <a:fillRect/>
          </a:stretch>
        </p:blipFill>
        <p:spPr bwMode="auto">
          <a:xfrm>
            <a:off x="428596" y="357166"/>
            <a:ext cx="4214842" cy="4214842"/>
          </a:xfrm>
          <a:prstGeom prst="rect">
            <a:avLst/>
          </a:prstGeom>
          <a:noFill/>
        </p:spPr>
      </p:pic>
      <p:pic>
        <p:nvPicPr>
          <p:cNvPr id="5123" name="Picture 3" descr="C:\Users\User\Desktop\εξτρα εργα\mlvhyYJ3iKfKpv2FINlx--1--dt6ii.jpg"/>
          <p:cNvPicPr>
            <a:picLocks noChangeAspect="1" noChangeArrowheads="1"/>
          </p:cNvPicPr>
          <p:nvPr/>
        </p:nvPicPr>
        <p:blipFill>
          <a:blip r:embed="rId3"/>
          <a:srcRect/>
          <a:stretch>
            <a:fillRect/>
          </a:stretch>
        </p:blipFill>
        <p:spPr bwMode="auto">
          <a:xfrm>
            <a:off x="4714876" y="357166"/>
            <a:ext cx="4214842" cy="4214842"/>
          </a:xfrm>
          <a:prstGeom prst="rect">
            <a:avLst/>
          </a:prstGeom>
          <a:noFill/>
        </p:spPr>
      </p:pic>
      <p:sp>
        <p:nvSpPr>
          <p:cNvPr id="4" name="3 - TextBox"/>
          <p:cNvSpPr txBox="1"/>
          <p:nvPr/>
        </p:nvSpPr>
        <p:spPr>
          <a:xfrm>
            <a:off x="2285984" y="5500702"/>
            <a:ext cx="4857784" cy="369332"/>
          </a:xfrm>
          <a:prstGeom prst="rect">
            <a:avLst/>
          </a:prstGeom>
          <a:noFill/>
        </p:spPr>
        <p:txBody>
          <a:bodyPr wrap="square" rtlCol="0">
            <a:spAutoFit/>
          </a:bodyPr>
          <a:lstStyle/>
          <a:p>
            <a:r>
              <a:rPr lang="el-GR" b="1" i="1" dirty="0" smtClean="0">
                <a:latin typeface="Times New Roman" pitchFamily="18" charset="0"/>
                <a:cs typeface="Times New Roman" pitchFamily="18" charset="0"/>
              </a:rPr>
              <a:t>Κοινωνικά θέματα: Φτώχεια - Μοναξιά</a:t>
            </a:r>
            <a:endParaRPr lang="el-GR" b="1" i="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2B258D2B-6AC3-4B3A-A87C-FD7E65178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xmlns="" id="{249B686E-B306-C6E0-4861-6184951C20EF}"/>
              </a:ext>
            </a:extLst>
          </p:cNvPr>
          <p:cNvPicPr>
            <a:picLocks noChangeAspect="1"/>
          </p:cNvPicPr>
          <p:nvPr/>
        </p:nvPicPr>
        <p:blipFill rotWithShape="1">
          <a:blip r:embed="rId2"/>
          <a:srcRect l="12595" r="8505"/>
          <a:stretch/>
        </p:blipFill>
        <p:spPr>
          <a:xfrm>
            <a:off x="429708" y="1793351"/>
            <a:ext cx="3995916" cy="4823952"/>
          </a:xfrm>
          <a:prstGeom prst="rect">
            <a:avLst/>
          </a:prstGeom>
        </p:spPr>
      </p:pic>
      <p:sp>
        <p:nvSpPr>
          <p:cNvPr id="17" name="Freeform 5">
            <a:extLst>
              <a:ext uri="{FF2B5EF4-FFF2-40B4-BE49-F238E27FC236}">
                <a16:creationId xmlns:a16="http://schemas.microsoft.com/office/drawing/2014/main" xmlns="" id="{8D55DD8B-9BF9-4B91-A22D-2D3F2AEFF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1 - Τίτλος"/>
          <p:cNvSpPr>
            <a:spLocks noGrp="1"/>
          </p:cNvSpPr>
          <p:nvPr>
            <p:ph type="title"/>
          </p:nvPr>
        </p:nvSpPr>
        <p:spPr>
          <a:xfrm>
            <a:off x="406400" y="787400"/>
            <a:ext cx="5359399" cy="778933"/>
          </a:xfrm>
        </p:spPr>
        <p:txBody>
          <a:bodyPr anchor="ctr">
            <a:normAutofit/>
          </a:bodyPr>
          <a:lstStyle/>
          <a:p>
            <a:r>
              <a:rPr lang="el-GR" sz="2800">
                <a:solidFill>
                  <a:srgbClr val="FEFFFF"/>
                </a:solidFill>
              </a:rPr>
              <a:t>ΣΧΕΔΙΑΣΜΟΣ</a:t>
            </a:r>
          </a:p>
        </p:txBody>
      </p:sp>
      <p:sp>
        <p:nvSpPr>
          <p:cNvPr id="3" name="2 - Θέση περιεχομένου"/>
          <p:cNvSpPr>
            <a:spLocks noGrp="1"/>
          </p:cNvSpPr>
          <p:nvPr>
            <p:ph idx="1"/>
          </p:nvPr>
        </p:nvSpPr>
        <p:spPr>
          <a:xfrm>
            <a:off x="4572000" y="1694179"/>
            <a:ext cx="4571999" cy="4759157"/>
          </a:xfrm>
        </p:spPr>
        <p:txBody>
          <a:bodyPr>
            <a:noAutofit/>
          </a:bodyPr>
          <a:lstStyle/>
          <a:p>
            <a:pPr marL="0" indent="0">
              <a:lnSpc>
                <a:spcPct val="90000"/>
              </a:lnSpc>
              <a:buNone/>
            </a:pPr>
            <a:r>
              <a:rPr lang="el-GR" sz="2400" dirty="0">
                <a:solidFill>
                  <a:schemeClr val="tx1">
                    <a:lumMod val="95000"/>
                    <a:lumOff val="5000"/>
                  </a:schemeClr>
                </a:solidFill>
              </a:rPr>
              <a:t>Η ομάδα έκανε </a:t>
            </a:r>
            <a:r>
              <a:rPr lang="en-US" sz="2400" b="1" dirty="0">
                <a:solidFill>
                  <a:schemeClr val="tx1">
                    <a:lumMod val="95000"/>
                    <a:lumOff val="5000"/>
                  </a:schemeClr>
                </a:solidFill>
              </a:rPr>
              <a:t>brainstorming</a:t>
            </a:r>
            <a:r>
              <a:rPr lang="en-US" sz="2400" dirty="0">
                <a:solidFill>
                  <a:schemeClr val="tx1">
                    <a:lumMod val="95000"/>
                    <a:lumOff val="5000"/>
                  </a:schemeClr>
                </a:solidFill>
              </a:rPr>
              <a:t> </a:t>
            </a:r>
            <a:r>
              <a:rPr lang="el-GR" sz="2400" dirty="0">
                <a:solidFill>
                  <a:schemeClr val="tx1">
                    <a:lumMod val="95000"/>
                    <a:lumOff val="5000"/>
                  </a:schemeClr>
                </a:solidFill>
              </a:rPr>
              <a:t>και κατέληξε σε κάποιες προτάσεις όπως τον σχεδιασμό ρομπότ που με το κατάλληλο πρόγραμμα θα κινούνταν πάνω σε καμβά με προσαρμοσμένο πινέλο σε βραχίονα και θα δημιουργούσε ένα έργο τέχνης (ίσως σε καμιά δεκαετία). Γρήγορα εγκαταλείφθηκε η ιδέα καθώς προέκυψε πιο ρεαλιστική πρόταση.   </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BD442D4-90A6-4DAE-B29A-A385913F2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486918" y="645106"/>
            <a:ext cx="2737709" cy="1259894"/>
          </a:xfrm>
        </p:spPr>
        <p:txBody>
          <a:bodyPr>
            <a:normAutofit/>
          </a:bodyPr>
          <a:lstStyle/>
          <a:p>
            <a:r>
              <a:rPr lang="el-GR" sz="3300" dirty="0"/>
              <a:t>ΔΗΜΙΟΥΡΓΙΑ</a:t>
            </a:r>
          </a:p>
        </p:txBody>
      </p:sp>
      <p:sp>
        <p:nvSpPr>
          <p:cNvPr id="35" name="Rectangle 34">
            <a:extLst>
              <a:ext uri="{FF2B5EF4-FFF2-40B4-BE49-F238E27FC236}">
                <a16:creationId xmlns:a16="http://schemas.microsoft.com/office/drawing/2014/main" xmlns="" id="{7A66A327-F1AE-4833-BBAE-4D26A79091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486918" y="1340768"/>
            <a:ext cx="3003803" cy="5226732"/>
          </a:xfrm>
        </p:spPr>
        <p:txBody>
          <a:bodyPr>
            <a:normAutofit/>
          </a:bodyPr>
          <a:lstStyle/>
          <a:p>
            <a:r>
              <a:rPr lang="el-GR" sz="2400" dirty="0"/>
              <a:t>Η λύση που αναπτύχθηκε ήταν η </a:t>
            </a:r>
            <a:r>
              <a:rPr lang="el-GR" sz="2400" b="1" dirty="0"/>
              <a:t>δημιουργία έργων τέχνης με τη χρήση Α.Ι. </a:t>
            </a:r>
            <a:r>
              <a:rPr lang="el-GR" sz="2400" dirty="0"/>
              <a:t>που θα προβάλλει τα χόμπι μας. </a:t>
            </a:r>
          </a:p>
          <a:p>
            <a:r>
              <a:rPr lang="el-GR" sz="2400" dirty="0"/>
              <a:t>Ξεκίνησε η έρευνα για την εύρεση του κατάλληλου Α.Ι. </a:t>
            </a:r>
          </a:p>
        </p:txBody>
      </p:sp>
      <p:sp>
        <p:nvSpPr>
          <p:cNvPr id="37" name="Rectangle 36">
            <a:extLst>
              <a:ext uri="{FF2B5EF4-FFF2-40B4-BE49-F238E27FC236}">
                <a16:creationId xmlns:a16="http://schemas.microsoft.com/office/drawing/2014/main" xmlns="" id="{C32BDE6F-9F74-4F75-9365-38ED68447D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32021" y="645106"/>
            <a:ext cx="1759032" cy="1645041"/>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cards with text&#10;&#10;Description automatically generated">
            <a:extLst>
              <a:ext uri="{FF2B5EF4-FFF2-40B4-BE49-F238E27FC236}">
                <a16:creationId xmlns:a16="http://schemas.microsoft.com/office/drawing/2014/main" xmlns="" id="{F4E28370-3049-CEAB-4888-644DD0A74A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5003" y="809258"/>
            <a:ext cx="1393068" cy="1316736"/>
          </a:xfrm>
          <a:prstGeom prst="rect">
            <a:avLst/>
          </a:prstGeom>
        </p:spPr>
      </p:pic>
      <p:sp>
        <p:nvSpPr>
          <p:cNvPr id="39" name="Rectangle 38">
            <a:extLst>
              <a:ext uri="{FF2B5EF4-FFF2-40B4-BE49-F238E27FC236}">
                <a16:creationId xmlns:a16="http://schemas.microsoft.com/office/drawing/2014/main" xmlns="" id="{2AAA2A7C-8A38-444A-A208-BCE29262F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32021" y="2454299"/>
            <a:ext cx="1759032" cy="1645041"/>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on a purple and blue background&#10;&#10;Description automatically generated">
            <a:extLst>
              <a:ext uri="{FF2B5EF4-FFF2-40B4-BE49-F238E27FC236}">
                <a16:creationId xmlns:a16="http://schemas.microsoft.com/office/drawing/2014/main" xmlns="" id="{BE6E7305-EEE6-4FB7-1CE4-A6E50A2D8B5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53728" y="2794930"/>
            <a:ext cx="1515618" cy="963777"/>
          </a:xfrm>
          <a:prstGeom prst="rect">
            <a:avLst/>
          </a:prstGeom>
        </p:spPr>
      </p:pic>
      <p:sp>
        <p:nvSpPr>
          <p:cNvPr id="41" name="Rectangle 40">
            <a:extLst>
              <a:ext uri="{FF2B5EF4-FFF2-40B4-BE49-F238E27FC236}">
                <a16:creationId xmlns:a16="http://schemas.microsoft.com/office/drawing/2014/main" xmlns="" id="{614D6CA9-D2A7-4F3A-90E1-53E3BCEC34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32021" y="4263492"/>
            <a:ext cx="1759032" cy="1645041"/>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collage of images of women and a person&#10;&#10;Description automatically generated">
            <a:extLst>
              <a:ext uri="{FF2B5EF4-FFF2-40B4-BE49-F238E27FC236}">
                <a16:creationId xmlns:a16="http://schemas.microsoft.com/office/drawing/2014/main" xmlns="" id="{B1AEE34B-7943-CF9A-6ACE-D4CAC05CEAF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53728" y="4659744"/>
            <a:ext cx="1515618" cy="852535"/>
          </a:xfrm>
          <a:prstGeom prst="rect">
            <a:avLst/>
          </a:prstGeom>
        </p:spPr>
      </p:pic>
      <p:sp>
        <p:nvSpPr>
          <p:cNvPr id="43" name="Rectangle 42">
            <a:extLst>
              <a:ext uri="{FF2B5EF4-FFF2-40B4-BE49-F238E27FC236}">
                <a16:creationId xmlns:a16="http://schemas.microsoft.com/office/drawing/2014/main" xmlns="" id="{BD003387-75C1-4410-8EB2-12C8B991B2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34990" y="645106"/>
            <a:ext cx="3086100"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walking in a starry night&#10;&#10;Description automatically generated">
            <a:extLst>
              <a:ext uri="{FF2B5EF4-FFF2-40B4-BE49-F238E27FC236}">
                <a16:creationId xmlns:a16="http://schemas.microsoft.com/office/drawing/2014/main" xmlns="" id="{95409C85-3406-5923-DFE2-5E49ED719FC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758434" y="1849373"/>
            <a:ext cx="2839212" cy="2839212"/>
          </a:xfrm>
          <a:prstGeom prst="rect">
            <a:avLst/>
          </a:prstGeom>
        </p:spPr>
      </p:pic>
      <p:sp>
        <p:nvSpPr>
          <p:cNvPr id="45" name="Freeform 11">
            <a:extLst>
              <a:ext uri="{FF2B5EF4-FFF2-40B4-BE49-F238E27FC236}">
                <a16:creationId xmlns:a16="http://schemas.microsoft.com/office/drawing/2014/main" xmlns="" id="{CC8129C0-4BC5-4AA5-A62E-8BB50F3F7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9A118BC-BA81-4C93-ACF2-98CA894FA7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xmlns="" id="{637E1130-C53E-4FDB-8D84-8863103894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6172199"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15" name="Picture 14" descr="A logo on a purple and blue background&#10;&#10;Description automatically generated">
            <a:extLst>
              <a:ext uri="{FF2B5EF4-FFF2-40B4-BE49-F238E27FC236}">
                <a16:creationId xmlns:a16="http://schemas.microsoft.com/office/drawing/2014/main" xmlns="" id="{565F4A34-7BE8-9AED-2960-B17070793BAB}"/>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21273" r="23662" b="2"/>
          <a:stretch/>
        </p:blipFill>
        <p:spPr>
          <a:xfrm>
            <a:off x="6172198" y="-5534"/>
            <a:ext cx="2971802" cy="3431766"/>
          </a:xfrm>
          <a:prstGeom prst="rect">
            <a:avLst/>
          </a:prstGeom>
        </p:spPr>
      </p:pic>
      <p:sp>
        <p:nvSpPr>
          <p:cNvPr id="25" name="Freeform 5">
            <a:extLst>
              <a:ext uri="{FF2B5EF4-FFF2-40B4-BE49-F238E27FC236}">
                <a16:creationId xmlns:a16="http://schemas.microsoft.com/office/drawing/2014/main" xmlns="" id="{B6FD7DC0-5FF7-4A80-9AC3-9AA8CD0018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xmlns="" id="{7567E94A-51F1-CEB9-CA44-6928696CD2A5}"/>
              </a:ext>
            </a:extLst>
          </p:cNvPr>
          <p:cNvSpPr txBox="1"/>
          <p:nvPr/>
        </p:nvSpPr>
        <p:spPr>
          <a:xfrm>
            <a:off x="406399" y="2032000"/>
            <a:ext cx="5359400" cy="3879222"/>
          </a:xfrm>
          <a:prstGeom prst="rect">
            <a:avLst/>
          </a:prstGeom>
        </p:spPr>
        <p:txBody>
          <a:bodyPr vert="horz" lIns="91440" tIns="45720" rIns="91440" bIns="45720" rtlCol="0">
            <a:normAutofit/>
          </a:bodyPr>
          <a:lstStyle/>
          <a:p>
            <a:pPr>
              <a:spcBef>
                <a:spcPts val="1000"/>
              </a:spcBef>
              <a:buClr>
                <a:schemeClr val="accent1"/>
              </a:buClr>
            </a:pPr>
            <a:r>
              <a:rPr lang="el-GR" sz="2400" dirty="0">
                <a:solidFill>
                  <a:srgbClr val="FEFFFF"/>
                </a:solidFill>
              </a:rPr>
              <a:t>Τελικά καταλήξαμε</a:t>
            </a:r>
            <a:r>
              <a:rPr lang="en-US" sz="2400" dirty="0">
                <a:solidFill>
                  <a:srgbClr val="FEFFFF"/>
                </a:solidFill>
              </a:rPr>
              <a:t> στο </a:t>
            </a:r>
            <a:endParaRPr lang="el-GR" sz="2400" dirty="0">
              <a:solidFill>
                <a:srgbClr val="FEFFFF"/>
              </a:solidFill>
            </a:endParaRPr>
          </a:p>
          <a:p>
            <a:pPr>
              <a:lnSpc>
                <a:spcPct val="150000"/>
              </a:lnSpc>
              <a:spcBef>
                <a:spcPts val="1200"/>
              </a:spcBef>
              <a:spcAft>
                <a:spcPts val="1200"/>
              </a:spcAft>
              <a:buClr>
                <a:schemeClr val="accent1"/>
              </a:buClr>
            </a:pPr>
            <a:r>
              <a:rPr lang="en-US" sz="2400" b="1" dirty="0">
                <a:solidFill>
                  <a:srgbClr val="FEFFFF"/>
                </a:solidFill>
              </a:rPr>
              <a:t>NIGHTCAFE STUDIO και DALL-E</a:t>
            </a:r>
            <a:r>
              <a:rPr lang="el-GR" sz="2400" b="1" dirty="0">
                <a:solidFill>
                  <a:srgbClr val="FEFFFF"/>
                </a:solidFill>
              </a:rPr>
              <a:t> 2</a:t>
            </a:r>
            <a:r>
              <a:rPr lang="en-US" sz="2400" b="1" dirty="0">
                <a:solidFill>
                  <a:srgbClr val="FEFFFF"/>
                </a:solidFill>
              </a:rPr>
              <a:t> </a:t>
            </a:r>
            <a:endParaRPr lang="el-GR" sz="2400" b="1" dirty="0">
              <a:solidFill>
                <a:srgbClr val="FEFFFF"/>
              </a:solidFill>
            </a:endParaRPr>
          </a:p>
          <a:p>
            <a:pPr>
              <a:lnSpc>
                <a:spcPct val="150000"/>
              </a:lnSpc>
              <a:spcBef>
                <a:spcPts val="1200"/>
              </a:spcBef>
              <a:spcAft>
                <a:spcPts val="1200"/>
              </a:spcAft>
              <a:buClr>
                <a:schemeClr val="accent1"/>
              </a:buClr>
            </a:pPr>
            <a:r>
              <a:rPr lang="en-US" sz="2400" dirty="0">
                <a:solidFill>
                  <a:srgbClr val="FEFFFF"/>
                </a:solidFill>
              </a:rPr>
              <a:t>κα</a:t>
            </a:r>
            <a:r>
              <a:rPr lang="en-US" sz="2400" dirty="0" err="1">
                <a:solidFill>
                  <a:srgbClr val="FEFFFF"/>
                </a:solidFill>
              </a:rPr>
              <a:t>θώς</a:t>
            </a:r>
            <a:r>
              <a:rPr lang="en-US" sz="2400" dirty="0">
                <a:solidFill>
                  <a:srgbClr val="FEFFFF"/>
                </a:solidFill>
              </a:rPr>
              <a:t> δίνανε τα καλύτερα αποτελέσματα και ιδιοκτησία των έργων που δημιουργούσαμε.</a:t>
            </a:r>
          </a:p>
        </p:txBody>
      </p:sp>
      <p:pic>
        <p:nvPicPr>
          <p:cNvPr id="11" name="Picture 10">
            <a:extLst>
              <a:ext uri="{FF2B5EF4-FFF2-40B4-BE49-F238E27FC236}">
                <a16:creationId xmlns:a16="http://schemas.microsoft.com/office/drawing/2014/main" xmlns="" id="{24EC2A7C-EF8D-2EB1-3643-009A0F09D5E3}"/>
              </a:ext>
            </a:extLst>
          </p:cNvPr>
          <p:cNvPicPr>
            <a:picLocks noChangeAspect="1"/>
          </p:cNvPicPr>
          <p:nvPr/>
        </p:nvPicPr>
        <p:blipFill>
          <a:blip r:embed="rId3">
            <a:extLst>
              <a:ext uri="{28A0092B-C50C-407E-A947-70E740481C1C}">
                <a14:useLocalDpi xmlns:a14="http://schemas.microsoft.com/office/drawing/2010/main" xmlns="" val="0"/>
              </a:ext>
            </a:extLst>
          </a:blip>
          <a:srcRect l="6702" r="6702"/>
          <a:stretch/>
        </p:blipFill>
        <p:spPr>
          <a:xfrm>
            <a:off x="6172198" y="3426232"/>
            <a:ext cx="2971802" cy="3431768"/>
          </a:xfrm>
          <a:prstGeom prst="rect">
            <a:avLst/>
          </a:prstGeom>
        </p:spPr>
      </p:pic>
      <p:cxnSp>
        <p:nvCxnSpPr>
          <p:cNvPr id="27" name="Straight Connector 26">
            <a:extLst>
              <a:ext uri="{FF2B5EF4-FFF2-40B4-BE49-F238E27FC236}">
                <a16:creationId xmlns:a16="http://schemas.microsoft.com/office/drawing/2014/main" xmlns="" id="{7608143B-5494-482A-BCE4-588DC477DA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6172198" y="3426234"/>
            <a:ext cx="2971801" cy="2766"/>
          </a:xfrm>
          <a:prstGeom prst="line">
            <a:avLst/>
          </a:prstGeom>
          <a:ln w="50800" cap="flat">
            <a:solidFill>
              <a:schemeClr val="bg2">
                <a:lumMod val="1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10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Effect transition="in" filter="fade">
                                      <p:cBhvr>
                                        <p:cTn id="9" dur="750"/>
                                        <p:tgtEl>
                                          <p:spTgt spid="15"/>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Effect transition="in" filter="fade">
                                      <p:cBhvr>
                                        <p:cTn id="1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624110"/>
            <a:ext cx="7560839" cy="1280890"/>
          </a:xfrm>
        </p:spPr>
        <p:txBody>
          <a:bodyPr/>
          <a:lstStyle/>
          <a:p>
            <a:pPr algn="ctr"/>
            <a:r>
              <a:rPr lang="el-GR" dirty="0"/>
              <a:t>ΕΠΑΝΕΞΕΤΑΣΗ/ΔΙΑΜΟΙΡΑΣΜΟΣ</a:t>
            </a:r>
          </a:p>
        </p:txBody>
      </p:sp>
      <p:sp>
        <p:nvSpPr>
          <p:cNvPr id="3" name="2 - Θέση περιεχομένου"/>
          <p:cNvSpPr>
            <a:spLocks noGrp="1"/>
          </p:cNvSpPr>
          <p:nvPr>
            <p:ph idx="1"/>
          </p:nvPr>
        </p:nvSpPr>
        <p:spPr/>
        <p:txBody>
          <a:bodyPr>
            <a:normAutofit/>
          </a:bodyPr>
          <a:lstStyle/>
          <a:p>
            <a:r>
              <a:rPr lang="el-GR" sz="2400" dirty="0"/>
              <a:t>Διαμοιραστήκαμε την λύση μας με ιστορικούς τέχνης (καθηγητές δευτεροβάθμιας με ειδίκευση στη τέχνη) καθώς και καλλιτέχνες όπως και καθηγητές καλλιτεχνικών. Το </a:t>
            </a:r>
            <a:r>
              <a:rPr lang="en-US" sz="2400" dirty="0"/>
              <a:t>feedback </a:t>
            </a:r>
            <a:r>
              <a:rPr lang="el-GR" sz="2400" dirty="0"/>
              <a:t>μας οδήγησε στην υιοθέτηση συγκεκριμένων ρευμάτων της τέχνης στα έργα μας όπως κυβισμός, </a:t>
            </a:r>
            <a:r>
              <a:rPr lang="en-US" sz="2400" dirty="0"/>
              <a:t>art nouveau, </a:t>
            </a:r>
            <a:r>
              <a:rPr lang="el-GR" sz="2400" dirty="0"/>
              <a:t>ιμπρεσιονισμός, υπερρεαλισμός, </a:t>
            </a:r>
            <a:r>
              <a:rPr lang="en-US" sz="2400" dirty="0"/>
              <a:t>pop art.</a:t>
            </a:r>
            <a:r>
              <a:rPr lang="el-GR" sz="2400" dirty="0"/>
              <a:t>  </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ΕΠΙΚΟΙΝΩΝΙΑ</a:t>
            </a:r>
          </a:p>
        </p:txBody>
      </p:sp>
      <p:sp>
        <p:nvSpPr>
          <p:cNvPr id="3" name="2 - Θέση περιεχομένου"/>
          <p:cNvSpPr>
            <a:spLocks noGrp="1"/>
          </p:cNvSpPr>
          <p:nvPr>
            <p:ph idx="1"/>
          </p:nvPr>
        </p:nvSpPr>
        <p:spPr/>
        <p:txBody>
          <a:bodyPr>
            <a:noAutofit/>
          </a:bodyPr>
          <a:lstStyle/>
          <a:p>
            <a:r>
              <a:rPr lang="el-GR" sz="2400" dirty="0"/>
              <a:t>Παρουσιάσαμε την καινοτομία μας στους μαθητές και στους εκπαιδευτικούς του 23</a:t>
            </a:r>
            <a:r>
              <a:rPr lang="el-GR" sz="2400" baseline="30000" dirty="0"/>
              <a:t>ου</a:t>
            </a:r>
            <a:r>
              <a:rPr lang="el-GR" sz="2400" dirty="0"/>
              <a:t> Λυκείου καθώς και του 26</a:t>
            </a:r>
            <a:r>
              <a:rPr lang="el-GR" sz="2400" baseline="30000" dirty="0"/>
              <a:t>ου</a:t>
            </a:r>
            <a:r>
              <a:rPr lang="el-GR" sz="2400" dirty="0"/>
              <a:t> και 32</a:t>
            </a:r>
            <a:r>
              <a:rPr lang="el-GR" sz="2400" baseline="30000" dirty="0"/>
              <a:t>ου</a:t>
            </a:r>
            <a:r>
              <a:rPr lang="el-GR" sz="2400" dirty="0"/>
              <a:t> Γυμνασίου.</a:t>
            </a:r>
          </a:p>
          <a:p>
            <a:r>
              <a:rPr lang="el-GR" sz="2400" dirty="0"/>
              <a:t>Αρκετοί μαθητές και καθηγητές χρησιμοποιήσανε την καινοτομία μας για τη δημιουργία αφισών και οπτικού υλικού για διάφορα προγράμματα όπως π.χ. για το περιβαλλοντικό πρόγραμμα ανακύκλωσης, για εργασίες σε μαθήματα και σχολικές εορτές.  </a:t>
            </a:r>
            <a:r>
              <a:rPr lang="en-US" sz="2400" dirty="0"/>
              <a:t> </a:t>
            </a:r>
            <a:r>
              <a:rPr lang="el-GR" sz="2400" dirty="0"/>
              <a:t>   </a:t>
            </a:r>
          </a:p>
        </p:txBody>
      </p:sp>
      <p:pic>
        <p:nvPicPr>
          <p:cNvPr id="5" name="Picture 4">
            <a:extLst>
              <a:ext uri="{FF2B5EF4-FFF2-40B4-BE49-F238E27FC236}">
                <a16:creationId xmlns:a16="http://schemas.microsoft.com/office/drawing/2014/main" xmlns="" id="{1188DBBF-5B6D-4748-69A6-14B70CD9149D}"/>
              </a:ext>
            </a:extLst>
          </p:cNvPr>
          <p:cNvPicPr>
            <a:picLocks noChangeAspect="1"/>
          </p:cNvPicPr>
          <p:nvPr/>
        </p:nvPicPr>
        <p:blipFill>
          <a:blip r:embed="rId2"/>
          <a:stretch>
            <a:fillRect/>
          </a:stretch>
        </p:blipFill>
        <p:spPr>
          <a:xfrm>
            <a:off x="5749485" y="1"/>
            <a:ext cx="3391658" cy="2133600"/>
          </a:xfrm>
          <a:prstGeom prst="rect">
            <a:avLst/>
          </a:prstGeom>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19872" y="0"/>
            <a:ext cx="2571768" cy="725470"/>
          </a:xfrm>
        </p:spPr>
        <p:txBody>
          <a:bodyPr>
            <a:normAutofit/>
          </a:bodyPr>
          <a:lstStyle/>
          <a:p>
            <a:r>
              <a:rPr lang="el-GR" dirty="0"/>
              <a:t>Αποτυχίες</a:t>
            </a:r>
            <a:r>
              <a:rPr lang="en-US" dirty="0"/>
              <a:t>;</a:t>
            </a:r>
            <a:endParaRPr lang="el-GR" dirty="0"/>
          </a:p>
        </p:txBody>
      </p:sp>
      <p:pic>
        <p:nvPicPr>
          <p:cNvPr id="6" name="5 - Θέση περιεχομένου" descr="4vZjoUXtbI03sljfgPGj--1--k26ds.jpg"/>
          <p:cNvPicPr>
            <a:picLocks noGrp="1" noChangeAspect="1"/>
          </p:cNvPicPr>
          <p:nvPr>
            <p:ph idx="1"/>
          </p:nvPr>
        </p:nvPicPr>
        <p:blipFill>
          <a:blip r:embed="rId2"/>
          <a:stretch>
            <a:fillRect/>
          </a:stretch>
        </p:blipFill>
        <p:spPr>
          <a:xfrm>
            <a:off x="1396807" y="695780"/>
            <a:ext cx="2746565" cy="2947533"/>
          </a:xfrm>
        </p:spPr>
      </p:pic>
      <p:pic>
        <p:nvPicPr>
          <p:cNvPr id="7" name="6 - Εικόνα" descr="GNtig4oBZnrvjp5pt4SM--1--ziy95.jpg"/>
          <p:cNvPicPr>
            <a:picLocks noChangeAspect="1"/>
          </p:cNvPicPr>
          <p:nvPr/>
        </p:nvPicPr>
        <p:blipFill>
          <a:blip r:embed="rId3" cstate="print"/>
          <a:stretch>
            <a:fillRect/>
          </a:stretch>
        </p:blipFill>
        <p:spPr>
          <a:xfrm>
            <a:off x="5857884" y="695781"/>
            <a:ext cx="2746564" cy="2947532"/>
          </a:xfrm>
          <a:prstGeom prst="rect">
            <a:avLst/>
          </a:prstGeom>
        </p:spPr>
      </p:pic>
      <p:pic>
        <p:nvPicPr>
          <p:cNvPr id="8" name="7 - Εικόνα" descr="Pi9dZ7vQZ9wrMqlYIYtf--1--h4fw9.jpg"/>
          <p:cNvPicPr>
            <a:picLocks noChangeAspect="1"/>
          </p:cNvPicPr>
          <p:nvPr/>
        </p:nvPicPr>
        <p:blipFill>
          <a:blip r:embed="rId4"/>
          <a:stretch>
            <a:fillRect/>
          </a:stretch>
        </p:blipFill>
        <p:spPr>
          <a:xfrm>
            <a:off x="1396807" y="3789040"/>
            <a:ext cx="2786702" cy="2854670"/>
          </a:xfrm>
          <a:prstGeom prst="rect">
            <a:avLst/>
          </a:prstGeom>
        </p:spPr>
      </p:pic>
      <p:pic>
        <p:nvPicPr>
          <p:cNvPr id="9" name="8 - Εικόνα" descr="NDoS0CLPrx4Mf3EsssKg--1--0ulxc.jpg"/>
          <p:cNvPicPr>
            <a:picLocks noChangeAspect="1"/>
          </p:cNvPicPr>
          <p:nvPr/>
        </p:nvPicPr>
        <p:blipFill>
          <a:blip r:embed="rId5"/>
          <a:stretch>
            <a:fillRect/>
          </a:stretch>
        </p:blipFill>
        <p:spPr>
          <a:xfrm>
            <a:off x="4857130" y="3789038"/>
            <a:ext cx="2786680" cy="285467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xmlns="" id="{F562EFB9-0BE9-64C8-145B-090A627CC23B}"/>
              </a:ext>
            </a:extLst>
          </p:cNvPr>
          <p:cNvSpPr>
            <a:spLocks noGrp="1"/>
          </p:cNvSpPr>
          <p:nvPr>
            <p:ph type="title"/>
          </p:nvPr>
        </p:nvSpPr>
        <p:spPr>
          <a:xfrm>
            <a:off x="1382543" y="624110"/>
            <a:ext cx="7037557" cy="716658"/>
          </a:xfrm>
        </p:spPr>
        <p:txBody>
          <a:bodyPr>
            <a:normAutofit/>
          </a:bodyPr>
          <a:lstStyle/>
          <a:p>
            <a:r>
              <a:rPr lang="en-US" dirty="0">
                <a:solidFill>
                  <a:srgbClr val="FFFFFF"/>
                </a:solidFill>
              </a:rPr>
              <a:t>Artistic styles</a:t>
            </a:r>
            <a:endParaRPr lang="el-GR" dirty="0">
              <a:solidFill>
                <a:srgbClr val="FFFFFF"/>
              </a:solidFill>
            </a:endParaRPr>
          </a:p>
        </p:txBody>
      </p:sp>
      <p:sp>
        <p:nvSpPr>
          <p:cNvPr id="12" name="Freeform 11">
            <a:extLst>
              <a:ext uri="{FF2B5EF4-FFF2-40B4-BE49-F238E27FC236}">
                <a16:creationId xmlns:a16="http://schemas.microsoft.com/office/drawing/2014/main" xmlns=""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l-GR"/>
          </a:p>
        </p:txBody>
      </p:sp>
      <p:sp>
        <p:nvSpPr>
          <p:cNvPr id="3" name="Content Placeholder 2">
            <a:extLst>
              <a:ext uri="{FF2B5EF4-FFF2-40B4-BE49-F238E27FC236}">
                <a16:creationId xmlns:a16="http://schemas.microsoft.com/office/drawing/2014/main" xmlns="" id="{AC3DF06A-2CF0-BF4F-514C-A750258C4F78}"/>
              </a:ext>
            </a:extLst>
          </p:cNvPr>
          <p:cNvSpPr>
            <a:spLocks noGrp="1"/>
          </p:cNvSpPr>
          <p:nvPr>
            <p:ph idx="1"/>
          </p:nvPr>
        </p:nvSpPr>
        <p:spPr>
          <a:xfrm>
            <a:off x="1382543" y="2483339"/>
            <a:ext cx="7037556" cy="589046"/>
          </a:xfrm>
        </p:spPr>
        <p:txBody>
          <a:bodyPr>
            <a:normAutofit/>
          </a:bodyPr>
          <a:lstStyle/>
          <a:p>
            <a:pPr marL="0" indent="0">
              <a:buNone/>
            </a:pPr>
            <a:r>
              <a:rPr lang="el-GR" sz="2400" dirty="0"/>
              <a:t>Τα καλλιτεχνικά ρεύματα που μας ενέπνευσαν:</a:t>
            </a:r>
          </a:p>
        </p:txBody>
      </p:sp>
      <p:pic>
        <p:nvPicPr>
          <p:cNvPr id="11" name="Picture 10">
            <a:extLst>
              <a:ext uri="{FF2B5EF4-FFF2-40B4-BE49-F238E27FC236}">
                <a16:creationId xmlns:a16="http://schemas.microsoft.com/office/drawing/2014/main" xmlns="" id="{E42BB0F3-AB82-83C3-B237-6784D53031E9}"/>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4139952" y="3212976"/>
            <a:ext cx="5004048" cy="2502024"/>
          </a:xfrm>
          <a:prstGeom prst="rect">
            <a:avLst/>
          </a:prstGeom>
        </p:spPr>
      </p:pic>
      <p:sp>
        <p:nvSpPr>
          <p:cNvPr id="13" name="TextBox 12">
            <a:extLst>
              <a:ext uri="{FF2B5EF4-FFF2-40B4-BE49-F238E27FC236}">
                <a16:creationId xmlns:a16="http://schemas.microsoft.com/office/drawing/2014/main" xmlns="" id="{2AD69DCD-F423-F5B6-0E47-EAFEB20284FE}"/>
              </a:ext>
            </a:extLst>
          </p:cNvPr>
          <p:cNvSpPr txBox="1"/>
          <p:nvPr/>
        </p:nvSpPr>
        <p:spPr>
          <a:xfrm>
            <a:off x="1188253" y="3212976"/>
            <a:ext cx="2718048" cy="738664"/>
          </a:xfrm>
          <a:prstGeom prst="rect">
            <a:avLst/>
          </a:prstGeom>
          <a:noFill/>
        </p:spPr>
        <p:txBody>
          <a:bodyPr wrap="square" rtlCol="0">
            <a:spAutoFit/>
          </a:bodyPr>
          <a:lstStyle/>
          <a:p>
            <a:r>
              <a:rPr lang="en-US" sz="2400" b="1" dirty="0">
                <a:solidFill>
                  <a:schemeClr val="tx1">
                    <a:lumMod val="75000"/>
                    <a:lumOff val="25000"/>
                  </a:schemeClr>
                </a:solidFill>
              </a:rPr>
              <a:t>PHOTOREALISM</a:t>
            </a:r>
            <a:endParaRPr lang="el-GR" sz="2400" b="1" dirty="0">
              <a:solidFill>
                <a:schemeClr val="tx1">
                  <a:lumMod val="75000"/>
                  <a:lumOff val="25000"/>
                </a:schemeClr>
              </a:solidFill>
            </a:endParaRPr>
          </a:p>
          <a:p>
            <a:endParaRPr lang="el-GR" dirty="0">
              <a:solidFill>
                <a:schemeClr val="tx1">
                  <a:lumMod val="75000"/>
                  <a:lumOff val="25000"/>
                </a:schemeClr>
              </a:solidFill>
            </a:endParaRPr>
          </a:p>
        </p:txBody>
      </p:sp>
      <p:sp>
        <p:nvSpPr>
          <p:cNvPr id="14" name="TextBox 13">
            <a:extLst>
              <a:ext uri="{FF2B5EF4-FFF2-40B4-BE49-F238E27FC236}">
                <a16:creationId xmlns:a16="http://schemas.microsoft.com/office/drawing/2014/main" xmlns="" id="{9984D138-C01E-B93A-0195-7F87603B9BA9}"/>
              </a:ext>
            </a:extLst>
          </p:cNvPr>
          <p:cNvSpPr txBox="1"/>
          <p:nvPr/>
        </p:nvSpPr>
        <p:spPr>
          <a:xfrm>
            <a:off x="1193808" y="3857421"/>
            <a:ext cx="2935515" cy="738664"/>
          </a:xfrm>
          <a:prstGeom prst="rect">
            <a:avLst/>
          </a:prstGeom>
          <a:noFill/>
        </p:spPr>
        <p:txBody>
          <a:bodyPr wrap="square" rtlCol="0">
            <a:spAutoFit/>
          </a:bodyPr>
          <a:lstStyle/>
          <a:p>
            <a:pPr marL="0" indent="0">
              <a:buNone/>
            </a:pPr>
            <a:r>
              <a:rPr lang="en-US" sz="2400" b="1" dirty="0">
                <a:solidFill>
                  <a:schemeClr val="tx1">
                    <a:lumMod val="75000"/>
                    <a:lumOff val="25000"/>
                  </a:schemeClr>
                </a:solidFill>
              </a:rPr>
              <a:t>ART NOUVEAU</a:t>
            </a:r>
            <a:endParaRPr lang="el-GR" sz="2400" b="1" dirty="0">
              <a:solidFill>
                <a:schemeClr val="tx1">
                  <a:lumMod val="75000"/>
                  <a:lumOff val="25000"/>
                </a:schemeClr>
              </a:solidFill>
            </a:endParaRPr>
          </a:p>
          <a:p>
            <a:endParaRPr lang="el-GR" dirty="0">
              <a:solidFill>
                <a:schemeClr val="tx1">
                  <a:lumMod val="75000"/>
                  <a:lumOff val="25000"/>
                </a:schemeClr>
              </a:solidFill>
            </a:endParaRPr>
          </a:p>
        </p:txBody>
      </p:sp>
      <p:sp>
        <p:nvSpPr>
          <p:cNvPr id="15" name="TextBox 14">
            <a:extLst>
              <a:ext uri="{FF2B5EF4-FFF2-40B4-BE49-F238E27FC236}">
                <a16:creationId xmlns:a16="http://schemas.microsoft.com/office/drawing/2014/main" xmlns="" id="{E86FB07D-3B2B-AF81-0302-F9977D951B75}"/>
              </a:ext>
            </a:extLst>
          </p:cNvPr>
          <p:cNvSpPr txBox="1"/>
          <p:nvPr/>
        </p:nvSpPr>
        <p:spPr>
          <a:xfrm>
            <a:off x="1188253" y="4486710"/>
            <a:ext cx="2935515" cy="461665"/>
          </a:xfrm>
          <a:prstGeom prst="rect">
            <a:avLst/>
          </a:prstGeom>
          <a:noFill/>
        </p:spPr>
        <p:txBody>
          <a:bodyPr wrap="square" rtlCol="0">
            <a:spAutoFit/>
          </a:bodyPr>
          <a:lstStyle/>
          <a:p>
            <a:pPr marL="0" indent="0">
              <a:buNone/>
            </a:pPr>
            <a:r>
              <a:rPr lang="en-US" sz="2400" b="1" dirty="0">
                <a:solidFill>
                  <a:schemeClr val="tx1">
                    <a:lumMod val="75000"/>
                    <a:lumOff val="25000"/>
                  </a:schemeClr>
                </a:solidFill>
              </a:rPr>
              <a:t>CUBISM</a:t>
            </a:r>
            <a:endParaRPr lang="el-GR" sz="2400" dirty="0">
              <a:solidFill>
                <a:schemeClr val="tx1">
                  <a:lumMod val="75000"/>
                  <a:lumOff val="25000"/>
                </a:schemeClr>
              </a:solidFill>
            </a:endParaRPr>
          </a:p>
        </p:txBody>
      </p:sp>
      <p:sp>
        <p:nvSpPr>
          <p:cNvPr id="16" name="TextBox 15">
            <a:extLst>
              <a:ext uri="{FF2B5EF4-FFF2-40B4-BE49-F238E27FC236}">
                <a16:creationId xmlns:a16="http://schemas.microsoft.com/office/drawing/2014/main" xmlns="" id="{544B3B29-EABA-29F8-015F-1B265EFCC1D5}"/>
              </a:ext>
            </a:extLst>
          </p:cNvPr>
          <p:cNvSpPr txBox="1"/>
          <p:nvPr/>
        </p:nvSpPr>
        <p:spPr>
          <a:xfrm>
            <a:off x="1188253" y="5104120"/>
            <a:ext cx="3456384" cy="738664"/>
          </a:xfrm>
          <a:prstGeom prst="rect">
            <a:avLst/>
          </a:prstGeom>
          <a:noFill/>
        </p:spPr>
        <p:txBody>
          <a:bodyPr wrap="square" rtlCol="0">
            <a:spAutoFit/>
          </a:bodyPr>
          <a:lstStyle/>
          <a:p>
            <a:pPr marL="0" indent="0">
              <a:buNone/>
            </a:pPr>
            <a:r>
              <a:rPr lang="en-US" sz="2400" b="1" dirty="0">
                <a:solidFill>
                  <a:schemeClr val="tx1">
                    <a:lumMod val="75000"/>
                    <a:lumOff val="25000"/>
                  </a:schemeClr>
                </a:solidFill>
              </a:rPr>
              <a:t>POP ART</a:t>
            </a:r>
            <a:endParaRPr lang="el-GR" sz="2400" b="1" dirty="0">
              <a:solidFill>
                <a:schemeClr val="tx1">
                  <a:lumMod val="75000"/>
                  <a:lumOff val="25000"/>
                </a:schemeClr>
              </a:solidFill>
            </a:endParaRPr>
          </a:p>
          <a:p>
            <a:endParaRPr lang="el-GR" dirty="0">
              <a:solidFill>
                <a:schemeClr val="tx1">
                  <a:lumMod val="75000"/>
                  <a:lumOff val="25000"/>
                </a:schemeClr>
              </a:solidFill>
            </a:endParaRPr>
          </a:p>
        </p:txBody>
      </p:sp>
      <p:pic>
        <p:nvPicPr>
          <p:cNvPr id="20" name="Picture 19" descr="A group of art nouveau paintings&#10;&#10;Description automatically generated with medium confidence">
            <a:extLst>
              <a:ext uri="{FF2B5EF4-FFF2-40B4-BE49-F238E27FC236}">
                <a16:creationId xmlns:a16="http://schemas.microsoft.com/office/drawing/2014/main" xmlns="" id="{AE10C9C7-C90A-2228-EFC7-A522A103919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29323" y="3200169"/>
            <a:ext cx="5014677" cy="2514831"/>
          </a:xfrm>
          <a:prstGeom prst="rect">
            <a:avLst/>
          </a:prstGeom>
        </p:spPr>
      </p:pic>
      <p:pic>
        <p:nvPicPr>
          <p:cNvPr id="24" name="Picture 23" descr="A painting of a person's face&#10;&#10;Description automatically generated">
            <a:extLst>
              <a:ext uri="{FF2B5EF4-FFF2-40B4-BE49-F238E27FC236}">
                <a16:creationId xmlns:a16="http://schemas.microsoft.com/office/drawing/2014/main" xmlns="" id="{8ADC884E-7458-716F-E71A-D0DBC1578A2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34878" y="3137585"/>
            <a:ext cx="5009122" cy="2514832"/>
          </a:xfrm>
          <a:prstGeom prst="rect">
            <a:avLst/>
          </a:prstGeom>
        </p:spPr>
      </p:pic>
      <p:pic>
        <p:nvPicPr>
          <p:cNvPr id="26" name="Picture 25" descr="A collage of a person's face&#10;&#10;Description automatically generated">
            <a:extLst>
              <a:ext uri="{FF2B5EF4-FFF2-40B4-BE49-F238E27FC236}">
                <a16:creationId xmlns:a16="http://schemas.microsoft.com/office/drawing/2014/main" xmlns="" id="{5A922F54-B4A7-C24C-15CD-CB2866FB0725}"/>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123768" y="3160434"/>
            <a:ext cx="5020232" cy="2491983"/>
          </a:xfrm>
          <a:prstGeom prst="rect">
            <a:avLst/>
          </a:prstGeom>
        </p:spPr>
      </p:pic>
    </p:spTree>
    <p:extLst>
      <p:ext uri="{BB962C8B-B14F-4D97-AF65-F5344CB8AC3E}">
        <p14:creationId xmlns:p14="http://schemas.microsoft.com/office/powerpoint/2010/main" xmlns="" val="5380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10" presetClass="exit" presetSubtype="0" fill="hold" grpId="1" nodeType="afterEffect">
                                  <p:stCondLst>
                                    <p:cond delay="1500"/>
                                  </p:stCondLst>
                                  <p:childTnLst>
                                    <p:animEffect transition="out" filter="fade">
                                      <p:cBhvr>
                                        <p:cTn id="13" dur="1000"/>
                                        <p:tgtEl>
                                          <p:spTgt spid="13"/>
                                        </p:tgtEl>
                                      </p:cBhvr>
                                    </p:animEffect>
                                    <p:set>
                                      <p:cBhvr>
                                        <p:cTn id="14" dur="1" fill="hold">
                                          <p:stCondLst>
                                            <p:cond delay="999"/>
                                          </p:stCondLst>
                                        </p:cTn>
                                        <p:tgtEl>
                                          <p:spTgt spid="13"/>
                                        </p:tgtEl>
                                        <p:attrNameLst>
                                          <p:attrName>style.visibility</p:attrName>
                                        </p:attrNameLst>
                                      </p:cBhvr>
                                      <p:to>
                                        <p:strVal val="hidden"/>
                                      </p:to>
                                    </p:set>
                                  </p:childTnLst>
                                </p:cTn>
                              </p:par>
                              <p:par>
                                <p:cTn id="15" presetID="10" presetClass="exit" presetSubtype="0" fill="hold" nodeType="withEffect">
                                  <p:stCondLst>
                                    <p:cond delay="1500"/>
                                  </p:stCondLst>
                                  <p:childTnLst>
                                    <p:animEffect transition="out" filter="fade">
                                      <p:cBhvr>
                                        <p:cTn id="16" dur="1000"/>
                                        <p:tgtEl>
                                          <p:spTgt spid="11"/>
                                        </p:tgtEl>
                                      </p:cBhvr>
                                    </p:animEffect>
                                    <p:set>
                                      <p:cBhvr>
                                        <p:cTn id="17" dur="1" fill="hold">
                                          <p:stCondLst>
                                            <p:cond delay="999"/>
                                          </p:stCondLst>
                                        </p:cTn>
                                        <p:tgtEl>
                                          <p:spTgt spid="11"/>
                                        </p:tgtEl>
                                        <p:attrNameLst>
                                          <p:attrName>style.visibility</p:attrName>
                                        </p:attrNameLst>
                                      </p:cBhvr>
                                      <p:to>
                                        <p:strVal val="hidden"/>
                                      </p:to>
                                    </p:set>
                                  </p:childTnLst>
                                </p:cTn>
                              </p:par>
                            </p:childTnLst>
                          </p:cTn>
                        </p:par>
                        <p:par>
                          <p:cTn id="18" fill="hold">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childTnLst>
                          </p:cTn>
                        </p:par>
                        <p:par>
                          <p:cTn id="25" fill="hold">
                            <p:stCondLst>
                              <p:cond delay="4500"/>
                            </p:stCondLst>
                            <p:childTnLst>
                              <p:par>
                                <p:cTn id="26" presetID="10" presetClass="exit" presetSubtype="0" fill="hold" grpId="1" nodeType="afterEffect">
                                  <p:stCondLst>
                                    <p:cond delay="1500"/>
                                  </p:stCondLst>
                                  <p:childTnLst>
                                    <p:animEffect transition="out" filter="fade">
                                      <p:cBhvr>
                                        <p:cTn id="27" dur="1000"/>
                                        <p:tgtEl>
                                          <p:spTgt spid="14"/>
                                        </p:tgtEl>
                                      </p:cBhvr>
                                    </p:animEffect>
                                    <p:set>
                                      <p:cBhvr>
                                        <p:cTn id="28" dur="1" fill="hold">
                                          <p:stCondLst>
                                            <p:cond delay="999"/>
                                          </p:stCondLst>
                                        </p:cTn>
                                        <p:tgtEl>
                                          <p:spTgt spid="14"/>
                                        </p:tgtEl>
                                        <p:attrNameLst>
                                          <p:attrName>style.visibility</p:attrName>
                                        </p:attrNameLst>
                                      </p:cBhvr>
                                      <p:to>
                                        <p:strVal val="hidden"/>
                                      </p:to>
                                    </p:set>
                                  </p:childTnLst>
                                </p:cTn>
                              </p:par>
                              <p:par>
                                <p:cTn id="29" presetID="10" presetClass="exit" presetSubtype="0" fill="hold" nodeType="withEffect">
                                  <p:stCondLst>
                                    <p:cond delay="1500"/>
                                  </p:stCondLst>
                                  <p:childTnLst>
                                    <p:animEffect transition="out" filter="fade">
                                      <p:cBhvr>
                                        <p:cTn id="30" dur="1000"/>
                                        <p:tgtEl>
                                          <p:spTgt spid="20"/>
                                        </p:tgtEl>
                                      </p:cBhvr>
                                    </p:animEffect>
                                    <p:set>
                                      <p:cBhvr>
                                        <p:cTn id="31" dur="1" fill="hold">
                                          <p:stCondLst>
                                            <p:cond delay="999"/>
                                          </p:stCondLst>
                                        </p:cTn>
                                        <p:tgtEl>
                                          <p:spTgt spid="20"/>
                                        </p:tgtEl>
                                        <p:attrNameLst>
                                          <p:attrName>style.visibility</p:attrName>
                                        </p:attrNameLst>
                                      </p:cBhvr>
                                      <p:to>
                                        <p:strVal val="hidden"/>
                                      </p:to>
                                    </p:se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childTnLst>
                                </p:cTn>
                              </p:par>
                            </p:childTnLst>
                          </p:cTn>
                        </p:par>
                        <p:par>
                          <p:cTn id="39" fill="hold">
                            <p:stCondLst>
                              <p:cond delay="8000"/>
                            </p:stCondLst>
                            <p:childTnLst>
                              <p:par>
                                <p:cTn id="40" presetID="10" presetClass="exit" presetSubtype="0" fill="hold" grpId="1" nodeType="afterEffect">
                                  <p:stCondLst>
                                    <p:cond delay="1500"/>
                                  </p:stCondLst>
                                  <p:childTnLst>
                                    <p:animEffect transition="out" filter="fade">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par>
                                <p:cTn id="43" presetID="10" presetClass="exit" presetSubtype="0" fill="hold" nodeType="withEffect">
                                  <p:stCondLst>
                                    <p:cond delay="1500"/>
                                  </p:stCondLst>
                                  <p:childTnLst>
                                    <p:animEffect transition="out" filter="fade">
                                      <p:cBhvr>
                                        <p:cTn id="44" dur="1000"/>
                                        <p:tgtEl>
                                          <p:spTgt spid="24"/>
                                        </p:tgtEl>
                                      </p:cBhvr>
                                    </p:animEffect>
                                    <p:set>
                                      <p:cBhvr>
                                        <p:cTn id="45" dur="1" fill="hold">
                                          <p:stCondLst>
                                            <p:cond delay="999"/>
                                          </p:stCondLst>
                                        </p:cTn>
                                        <p:tgtEl>
                                          <p:spTgt spid="24"/>
                                        </p:tgtEl>
                                        <p:attrNameLst>
                                          <p:attrName>style.visibility</p:attrName>
                                        </p:attrNameLst>
                                      </p:cBhvr>
                                      <p:to>
                                        <p:strVal val="hidden"/>
                                      </p:to>
                                    </p:set>
                                  </p:childTnLst>
                                </p:cTn>
                              </p:par>
                            </p:childTnLst>
                          </p:cTn>
                        </p:par>
                        <p:par>
                          <p:cTn id="46" fill="hold">
                            <p:stCondLst>
                              <p:cond delay="105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childTnLst>
                                </p:cTn>
                              </p:par>
                            </p:childTnLst>
                          </p:cTn>
                        </p:par>
                        <p:par>
                          <p:cTn id="53" fill="hold">
                            <p:stCondLst>
                              <p:cond delay="11500"/>
                            </p:stCondLst>
                            <p:childTnLst>
                              <p:par>
                                <p:cTn id="54" presetID="1" presetClass="entr" presetSubtype="0" fill="hold" grpId="2" nodeType="afterEffect">
                                  <p:stCondLst>
                                    <p:cond delay="1500"/>
                                  </p:stCondLst>
                                  <p:childTnLst>
                                    <p:set>
                                      <p:cBhvr>
                                        <p:cTn id="55" dur="1" fill="hold">
                                          <p:stCondLst>
                                            <p:cond delay="0"/>
                                          </p:stCondLst>
                                        </p:cTn>
                                        <p:tgtEl>
                                          <p:spTgt spid="13"/>
                                        </p:tgtEl>
                                        <p:attrNameLst>
                                          <p:attrName>style.visibility</p:attrName>
                                        </p:attrNameLst>
                                      </p:cBhvr>
                                      <p:to>
                                        <p:strVal val="visible"/>
                                      </p:to>
                                    </p:set>
                                  </p:childTnLst>
                                </p:cTn>
                              </p:par>
                              <p:par>
                                <p:cTn id="56" presetID="1" presetClass="entr" presetSubtype="0" fill="hold" grpId="2" nodeType="withEffect">
                                  <p:stCondLst>
                                    <p:cond delay="1500"/>
                                  </p:stCondLst>
                                  <p:childTnLst>
                                    <p:set>
                                      <p:cBhvr>
                                        <p:cTn id="57" dur="1" fill="hold">
                                          <p:stCondLst>
                                            <p:cond delay="0"/>
                                          </p:stCondLst>
                                        </p:cTn>
                                        <p:tgtEl>
                                          <p:spTgt spid="14"/>
                                        </p:tgtEl>
                                        <p:attrNameLst>
                                          <p:attrName>style.visibility</p:attrName>
                                        </p:attrNameLst>
                                      </p:cBhvr>
                                      <p:to>
                                        <p:strVal val="visible"/>
                                      </p:to>
                                    </p:set>
                                  </p:childTnLst>
                                </p:cTn>
                              </p:par>
                              <p:par>
                                <p:cTn id="58" presetID="1" presetClass="entr" presetSubtype="0" fill="hold" grpId="2" nodeType="withEffect">
                                  <p:stCondLst>
                                    <p:cond delay="1500"/>
                                  </p:stCondLst>
                                  <p:childTnLst>
                                    <p:set>
                                      <p:cBhvr>
                                        <p:cTn id="59" dur="1" fill="hold">
                                          <p:stCondLst>
                                            <p:cond delay="0"/>
                                          </p:stCondLst>
                                        </p:cTn>
                                        <p:tgtEl>
                                          <p:spTgt spid="15"/>
                                        </p:tgtEl>
                                        <p:attrNameLst>
                                          <p:attrName>style.visibility</p:attrName>
                                        </p:attrNameLst>
                                      </p:cBhvr>
                                      <p:to>
                                        <p:strVal val="visible"/>
                                      </p:to>
                                    </p:set>
                                  </p:childTnLst>
                                </p:cTn>
                              </p:par>
                              <p:par>
                                <p:cTn id="60" presetID="1" presetClass="entr" presetSubtype="0" fill="hold" grpId="1" nodeType="withEffect">
                                  <p:stCondLst>
                                    <p:cond delay="1500"/>
                                  </p:stCondLst>
                                  <p:childTnLst>
                                    <p:set>
                                      <p:cBhvr>
                                        <p:cTn id="6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4" grpId="0"/>
      <p:bldP spid="14" grpId="1"/>
      <p:bldP spid="14" grpId="2"/>
      <p:bldP spid="15" grpId="0"/>
      <p:bldP spid="15" grpId="1"/>
      <p:bldP spid="15" grpId="2"/>
      <p:bldP spid="16" grpId="0"/>
      <p:bldP spid="16" grpId="1"/>
    </p:bldLst>
  </p:timing>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TM02892315[[fn=Θρόισμα]]</Template>
  <TotalTime>390</TotalTime>
  <Words>360</Words>
  <Application>Microsoft Office PowerPoint</Application>
  <PresentationFormat>Προβολή στην οθόνη (4:3)</PresentationFormat>
  <Paragraphs>44</Paragraphs>
  <Slides>21</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Θρόισμα</vt:lpstr>
      <vt:lpstr>ΠΡΟΒΑΛΛΟΥΜΕ ΤΑ ΧΟΜΠΙ ΜΑΣ ΔΗΜΙΟΥΡΓΩΝΤΑΣ ΕΡΓΑ ΤΕΧΝΗΣ ΜΕ ΤΗ ΧΡΗΣΗ ΤΕΧΝΗΤΗΣ ΝΟΗΜΟΣΥΝΗΣ </vt:lpstr>
      <vt:lpstr>ΠΡΟΒΛΗΜΑ</vt:lpstr>
      <vt:lpstr>ΣΧΕΔΙΑΣΜΟΣ</vt:lpstr>
      <vt:lpstr>ΔΗΜΙΟΥΡΓΙΑ</vt:lpstr>
      <vt:lpstr>Διαφάνεια 5</vt:lpstr>
      <vt:lpstr>ΕΠΑΝΕΞΕΤΑΣΗ/ΔΙΑΜΟΙΡΑΣΜΟΣ</vt:lpstr>
      <vt:lpstr>ΕΠΙΚΟΙΝΩΝΙΑ</vt:lpstr>
      <vt:lpstr>Αποτυχίες;</vt:lpstr>
      <vt:lpstr>Artistic styles</vt:lpstr>
      <vt:lpstr>Διαφάνεια 10</vt:lpstr>
      <vt:lpstr>HOBBY: ROBOTICS</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ΠΡΟΒΑΛΛΟΥΜΕ ΤΑ ΧΟΜΠΙ ΜΑΣ ΔΗΜΙΟΥΡΓΩΝΤΑΣ ΕΡΓΑ ΤΕΧΝΗΣ ΜΕ ΤΗ ΧΡΗΣΗ ΤΕΧΝΗΤΗΣ ΝΟΗΜΟΣΥΝΗΣ </dc:title>
  <dc:creator>User</dc:creator>
  <cp:lastModifiedBy>User</cp:lastModifiedBy>
  <cp:revision>32</cp:revision>
  <dcterms:created xsi:type="dcterms:W3CDTF">2024-02-26T08:50:48Z</dcterms:created>
  <dcterms:modified xsi:type="dcterms:W3CDTF">2024-03-27T09:54:36Z</dcterms:modified>
</cp:coreProperties>
</file>