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74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7254875" cy="10382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16" y="1699133"/>
            <a:ext cx="6166644" cy="3614561"/>
          </a:xfrm>
        </p:spPr>
        <p:txBody>
          <a:bodyPr anchor="b"/>
          <a:lstStyle>
            <a:lvl1pPr algn="ctr">
              <a:defRPr sz="47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860" y="5453085"/>
            <a:ext cx="5441156" cy="2506640"/>
          </a:xfrm>
        </p:spPr>
        <p:txBody>
          <a:bodyPr/>
          <a:lstStyle>
            <a:lvl1pPr marL="0" indent="0" algn="ctr">
              <a:buNone/>
              <a:defRPr sz="1904"/>
            </a:lvl1pPr>
            <a:lvl2pPr marL="362742" indent="0" algn="ctr">
              <a:buNone/>
              <a:defRPr sz="1587"/>
            </a:lvl2pPr>
            <a:lvl3pPr marL="725485" indent="0" algn="ctr">
              <a:buNone/>
              <a:defRPr sz="1428"/>
            </a:lvl3pPr>
            <a:lvl4pPr marL="1088227" indent="0" algn="ctr">
              <a:buNone/>
              <a:defRPr sz="1269"/>
            </a:lvl4pPr>
            <a:lvl5pPr marL="1450970" indent="0" algn="ctr">
              <a:buNone/>
              <a:defRPr sz="1269"/>
            </a:lvl5pPr>
            <a:lvl6pPr marL="1813712" indent="0" algn="ctr">
              <a:buNone/>
              <a:defRPr sz="1269"/>
            </a:lvl6pPr>
            <a:lvl7pPr marL="2176455" indent="0" algn="ctr">
              <a:buNone/>
              <a:defRPr sz="1269"/>
            </a:lvl7pPr>
            <a:lvl8pPr marL="2539197" indent="0" algn="ctr">
              <a:buNone/>
              <a:defRPr sz="1269"/>
            </a:lvl8pPr>
            <a:lvl9pPr marL="2901940" indent="0" algn="ctr">
              <a:buNone/>
              <a:defRPr sz="1269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04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41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1771" y="552759"/>
            <a:ext cx="1564332" cy="8798477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773" y="552759"/>
            <a:ext cx="4602311" cy="879847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91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1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94" y="2588356"/>
            <a:ext cx="6257330" cy="4318727"/>
          </a:xfrm>
        </p:spPr>
        <p:txBody>
          <a:bodyPr anchor="b"/>
          <a:lstStyle>
            <a:lvl1pPr>
              <a:defRPr sz="476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94" y="6947940"/>
            <a:ext cx="6257330" cy="2271116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/>
                </a:solidFill>
              </a:defRPr>
            </a:lvl1pPr>
            <a:lvl2pPr marL="362742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2pPr>
            <a:lvl3pPr marL="725485" indent="0">
              <a:buNone/>
              <a:defRPr sz="1428">
                <a:solidFill>
                  <a:schemeClr val="tx1">
                    <a:tint val="75000"/>
                  </a:schemeClr>
                </a:solidFill>
              </a:defRPr>
            </a:lvl3pPr>
            <a:lvl4pPr marL="108822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4pPr>
            <a:lvl5pPr marL="145097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5pPr>
            <a:lvl6pPr marL="1813712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6pPr>
            <a:lvl7pPr marL="2176455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7pPr>
            <a:lvl8pPr marL="2539197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8pPr>
            <a:lvl9pPr marL="2901940" indent="0">
              <a:buNone/>
              <a:defRPr sz="12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18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73" y="2763794"/>
            <a:ext cx="3083322" cy="658744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2780" y="2763794"/>
            <a:ext cx="3083322" cy="658744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84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7" y="552761"/>
            <a:ext cx="6257330" cy="200675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18" y="2545094"/>
            <a:ext cx="3069152" cy="1247311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18" y="3792405"/>
            <a:ext cx="3069152" cy="55780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2781" y="2545094"/>
            <a:ext cx="3084267" cy="1247311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2781" y="3792405"/>
            <a:ext cx="3084267" cy="557805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07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71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24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150"/>
            <a:ext cx="2339886" cy="2422525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67" y="1494854"/>
            <a:ext cx="3672780" cy="7378127"/>
          </a:xfrm>
        </p:spPr>
        <p:txBody>
          <a:bodyPr/>
          <a:lstStyle>
            <a:lvl1pPr>
              <a:defRPr sz="2539"/>
            </a:lvl1pPr>
            <a:lvl2pPr>
              <a:defRPr sz="2222"/>
            </a:lvl2pPr>
            <a:lvl3pPr>
              <a:defRPr sz="190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4675"/>
            <a:ext cx="2339886" cy="5770321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6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150"/>
            <a:ext cx="2339886" cy="2422525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84267" y="1494854"/>
            <a:ext cx="3672780" cy="7378127"/>
          </a:xfrm>
        </p:spPr>
        <p:txBody>
          <a:bodyPr anchor="t"/>
          <a:lstStyle>
            <a:lvl1pPr marL="0" indent="0">
              <a:buNone/>
              <a:defRPr sz="2539"/>
            </a:lvl1pPr>
            <a:lvl2pPr marL="362742" indent="0">
              <a:buNone/>
              <a:defRPr sz="2222"/>
            </a:lvl2pPr>
            <a:lvl3pPr marL="725485" indent="0">
              <a:buNone/>
              <a:defRPr sz="1904"/>
            </a:lvl3pPr>
            <a:lvl4pPr marL="1088227" indent="0">
              <a:buNone/>
              <a:defRPr sz="1587"/>
            </a:lvl4pPr>
            <a:lvl5pPr marL="1450970" indent="0">
              <a:buNone/>
              <a:defRPr sz="1587"/>
            </a:lvl5pPr>
            <a:lvl6pPr marL="1813712" indent="0">
              <a:buNone/>
              <a:defRPr sz="1587"/>
            </a:lvl6pPr>
            <a:lvl7pPr marL="2176455" indent="0">
              <a:buNone/>
              <a:defRPr sz="1587"/>
            </a:lvl7pPr>
            <a:lvl8pPr marL="2539197" indent="0">
              <a:buNone/>
              <a:defRPr sz="1587"/>
            </a:lvl8pPr>
            <a:lvl9pPr marL="2901940" indent="0">
              <a:buNone/>
              <a:defRPr sz="1587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4675"/>
            <a:ext cx="2339886" cy="5770321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59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73" y="552761"/>
            <a:ext cx="6257330" cy="200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73" y="2763794"/>
            <a:ext cx="6257330" cy="6587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773" y="9622810"/>
            <a:ext cx="1632347" cy="5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9488-0CC3-42AC-B83B-84DBE6A6BD39}" type="datetimeFigureOut">
              <a:rPr lang="el-GR" smtClean="0"/>
              <a:t>15/2/2025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178" y="9622810"/>
            <a:ext cx="2448520" cy="5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3755" y="9622810"/>
            <a:ext cx="1632347" cy="5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D881-8E27-4640-89FB-76BFF02996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3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  <p:txStyles>
    <p:titleStyle>
      <a:lvl1pPr algn="l" defTabSz="725485" rtl="0" eaLnBrk="1" latinLnBrk="0" hangingPunct="1">
        <a:lnSpc>
          <a:spcPct val="90000"/>
        </a:lnSpc>
        <a:spcBef>
          <a:spcPct val="0"/>
        </a:spcBef>
        <a:buNone/>
        <a:defRPr sz="34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371" indent="-181371" algn="l" defTabSz="725485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0685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6959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99508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782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056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331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74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8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22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371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645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19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194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FBBE7-6D29-8378-7CB2-F18AC85DD29C}"/>
              </a:ext>
            </a:extLst>
          </p:cNvPr>
          <p:cNvSpPr txBox="1"/>
          <p:nvPr/>
        </p:nvSpPr>
        <p:spPr>
          <a:xfrm>
            <a:off x="0" y="1210615"/>
            <a:ext cx="7254875" cy="353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l-GR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Εκπαιδευτική Εκδρομή στο ΚΕΠΕΑ </a:t>
            </a:r>
            <a:r>
              <a:rPr lang="el-GR" sz="4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Ποροΐων</a:t>
            </a:r>
            <a:endParaRPr lang="el-GR" sz="4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l-GR" sz="4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Εξερεύνηση στα «Δασικά Μονοπάτια»</a:t>
            </a:r>
            <a:endParaRPr lang="el-G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4B441-6873-85FB-A4A3-B937F2AF625F}"/>
              </a:ext>
            </a:extLst>
          </p:cNvPr>
          <p:cNvSpPr txBox="1"/>
          <p:nvPr/>
        </p:nvSpPr>
        <p:spPr>
          <a:xfrm>
            <a:off x="2485623" y="7830354"/>
            <a:ext cx="452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 Δεκεμβρίου 2024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70052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ξωτερικός χώρος/ύπαιθρος, ουρανός, δέντρο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54C1CBD-27ED-5F2D-1AF0-FB3A940E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άτομο, έπιπλα, γυναίκα&#10;&#10;Περιγραφή που δημιουργήθηκε αυτόματα">
            <a:extLst>
              <a:ext uri="{FF2B5EF4-FFF2-40B4-BE49-F238E27FC236}">
                <a16:creationId xmlns:a16="http://schemas.microsoft.com/office/drawing/2014/main" id="{AB839D21-1DC5-A088-6172-55308784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0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άτομο, άνδρας, παράθυρο&#10;&#10;Περιγραφή που δημιουργήθηκε αυτόματα">
            <a:extLst>
              <a:ext uri="{FF2B5EF4-FFF2-40B4-BE49-F238E27FC236}">
                <a16:creationId xmlns:a16="http://schemas.microsoft.com/office/drawing/2014/main" id="{66B0BA44-0C70-1008-A4B7-509799169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5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ξωτερικός χώρος/ύπαιθρος, ρουχισμός, παπούτσια, εξοπλισμός παιχνιδιών εξωτερικού χώρου&#10;&#10;Περιγραφή που δημιουργήθηκε αυτόματα">
            <a:extLst>
              <a:ext uri="{FF2B5EF4-FFF2-40B4-BE49-F238E27FC236}">
                <a16:creationId xmlns:a16="http://schemas.microsoft.com/office/drawing/2014/main" id="{39F0C37A-7482-E8D1-F73A-96E417EDE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669F10-8976-E421-96D0-E57DB1FDD51C}"/>
              </a:ext>
            </a:extLst>
          </p:cNvPr>
          <p:cNvSpPr txBox="1"/>
          <p:nvPr/>
        </p:nvSpPr>
        <p:spPr>
          <a:xfrm>
            <a:off x="-1" y="1661374"/>
            <a:ext cx="7254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dirty="0">
                <a:latin typeface="Arial" panose="020B0604020202020204" pitchFamily="34" charset="0"/>
                <a:ea typeface="Times New Roman" panose="02020603050405020304" pitchFamily="18" charset="0"/>
              </a:rPr>
              <a:t>Τα</a:t>
            </a:r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δάση </a:t>
            </a:r>
          </a:p>
          <a:p>
            <a:pPr algn="ctr"/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είναι </a:t>
            </a:r>
          </a:p>
          <a:p>
            <a:pPr algn="ctr"/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πνεύμονας </a:t>
            </a:r>
          </a:p>
          <a:p>
            <a:pPr algn="ctr"/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ζωής </a:t>
            </a:r>
          </a:p>
          <a:p>
            <a:pPr algn="ctr"/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για τον </a:t>
            </a:r>
          </a:p>
          <a:p>
            <a:pPr algn="ctr"/>
            <a:r>
              <a:rPr lang="el-GR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πλανήτη μας</a:t>
            </a:r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13826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ρουχισμός, παπούτσια, κτίρι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45CEB71B-3DB3-0BDE-85A2-C0B6A5FD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  <p:pic>
        <p:nvPicPr>
          <p:cNvPr id="6" name="Rene Aubry  apres la pluie II">
            <a:hlinkClick r:id="" action="ppaction://media"/>
            <a:extLst>
              <a:ext uri="{FF2B5EF4-FFF2-40B4-BE49-F238E27FC236}">
                <a16:creationId xmlns:a16="http://schemas.microsoft.com/office/drawing/2014/main" id="{0F4B9696-4A90-D5AD-A824-B03DF32E1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2638" y="4886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άτομο, ανθρώπινο πρόσωπο, ενυδρείο&#10;&#10;Περιγραφή που δημιουργήθηκε αυτόματα">
            <a:extLst>
              <a:ext uri="{FF2B5EF4-FFF2-40B4-BE49-F238E27FC236}">
                <a16:creationId xmlns:a16="http://schemas.microsoft.com/office/drawing/2014/main" id="{364CE183-C032-9EFF-C887-AD15DE91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ρουχισμός, παπούτσια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A82245D-6C62-213D-8E79-64C3CF82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541"/>
            <a:ext cx="7254875" cy="96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άτομο, ρουχισμός, παπούτσια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0E7B6A8-F205-27A4-1E74-2C8D3B28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  <p:pic>
        <p:nvPicPr>
          <p:cNvPr id="5" name="Εικόνα 4" descr="Εικόνα που περιέχει παπούτσια, ρουχισμός, εσωτερικός χώρ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2199ABE5-5B5B-7BCD-C67D-58172ED55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εξωτερικός χώρος/ύπαιθρος, ουρανός, άνθρωποι, πεζοπορία&#10;&#10;Περιγραφή που δημιουργήθηκε αυτόματα">
            <a:extLst>
              <a:ext uri="{FF2B5EF4-FFF2-40B4-BE49-F238E27FC236}">
                <a16:creationId xmlns:a16="http://schemas.microsoft.com/office/drawing/2014/main" id="{DDEADADF-AD48-1266-C7B2-8F2572179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εξωτερικός χώρος/ύπαιθρος, ουρανό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0465035B-3725-A906-5B98-7C0B91CE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εξωτερικός χώρος/ύπαιθρος, παπούτσια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21B84051-28EC-115D-DB0C-A15ACA9EB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ρουχισμός, ουρανός, εξωτερικός χώρος/ύπαιθρο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FE13AB2-F6C0-F34E-04EB-6C9F20CA4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907" y="0"/>
            <a:ext cx="7786688" cy="103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2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24</Words>
  <Application>Microsoft Office PowerPoint</Application>
  <PresentationFormat>Προσαρμογή</PresentationFormat>
  <Paragraphs>9</Paragraphs>
  <Slides>14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dimibala@gmail.com</dc:creator>
  <cp:lastModifiedBy>dimibala@gmail.com</cp:lastModifiedBy>
  <cp:revision>1</cp:revision>
  <dcterms:created xsi:type="dcterms:W3CDTF">2025-02-15T17:02:07Z</dcterms:created>
  <dcterms:modified xsi:type="dcterms:W3CDTF">2025-02-15T17:52:19Z</dcterms:modified>
</cp:coreProperties>
</file>