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A68CF-A8A2-4313-AF32-52C0097A9AD8}" type="datetimeFigureOut">
              <a:rPr lang="el-GR" smtClean="0"/>
              <a:pPr/>
              <a:t>12/4/2023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B63E4-D2C1-46A0-B96C-A2B55125DFC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ΣΧΑΛΙΝΗ ΚΑΡΤΑ 7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191348"/>
          </a:xfrm>
          <a:prstGeom prst="rect">
            <a:avLst/>
          </a:prstGeom>
          <a:noFill/>
        </p:spPr>
      </p:pic>
      <p:sp>
        <p:nvSpPr>
          <p:cNvPr id="3" name="2 - Ορθογώνιο"/>
          <p:cNvSpPr/>
          <p:nvPr/>
        </p:nvSpPr>
        <p:spPr>
          <a:xfrm>
            <a:off x="5786446" y="142852"/>
            <a:ext cx="31432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l-G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Σύλλογος Γονέων&amp; Κηδεμόνων του 31</a:t>
            </a:r>
            <a:r>
              <a:rPr lang="el-GR" b="1" cap="none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ου</a:t>
            </a:r>
            <a:r>
              <a:rPr lang="el-G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l-GR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Δ.Σ.Βόλου</a:t>
            </a:r>
            <a:r>
              <a:rPr lang="el-G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el-GR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</Words>
  <Application>Microsoft Office PowerPoint</Application>
  <PresentationFormat>Προβολή στην οθόνη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2</cp:revision>
  <dcterms:created xsi:type="dcterms:W3CDTF">2023-04-11T07:13:19Z</dcterms:created>
  <dcterms:modified xsi:type="dcterms:W3CDTF">2023-04-12T07:36:23Z</dcterms:modified>
</cp:coreProperties>
</file>