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5D73-3AF0-454A-B347-E925112F3959}" type="datetimeFigureOut">
              <a:rPr lang="el-GR" smtClean="0"/>
              <a:pPr/>
              <a:t>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65B2-09EF-4EFC-848D-66370B81E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Music\Desktop\7e10fb868af946c653cb53c32ae50b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6"/>
            <a:ext cx="4224469" cy="49568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4 - TextBox"/>
          <p:cNvSpPr txBox="1"/>
          <p:nvPr/>
        </p:nvSpPr>
        <p:spPr>
          <a:xfrm>
            <a:off x="2843809" y="620688"/>
            <a:ext cx="29763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43544" y="2"/>
            <a:ext cx="8256917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ΕΡΓΑΣΤΗΡΙΟ ΔΕΞΙΟΤΗΤΩΝ </a:t>
            </a:r>
          </a:p>
          <a:p>
            <a:pPr algn="ctr"/>
            <a:r>
              <a:rPr lang="el-GR" b="1" dirty="0" smtClean="0"/>
              <a:t> ΦΡΟΝΤΙΖΩ ΤΟ ΠΕΡΙΒΑΛΛΟΝ      ΟΙΚΟΛΟΓΙΑ  ΘΑΛΑΣΣΑ </a:t>
            </a:r>
            <a:r>
              <a:rPr lang="en-US" b="1" dirty="0" smtClean="0"/>
              <a:t>SOS </a:t>
            </a:r>
            <a:r>
              <a:rPr lang="el-GR" b="1" dirty="0" smtClean="0"/>
              <a:t>  </a:t>
            </a:r>
          </a:p>
          <a:p>
            <a:pPr algn="r"/>
            <a:r>
              <a:rPr lang="el-GR" sz="1200" dirty="0" smtClean="0"/>
              <a:t>ΦΕΒΡΟΥΑΡΙΟΣ –ΑΠΡΙΛΙΟΣ 2025</a:t>
            </a:r>
            <a:endParaRPr lang="el-GR" sz="1200" dirty="0"/>
          </a:p>
        </p:txBody>
      </p:sp>
      <p:sp>
        <p:nvSpPr>
          <p:cNvPr id="9" name="8 - TextBox"/>
          <p:cNvSpPr txBox="1"/>
          <p:nvPr/>
        </p:nvSpPr>
        <p:spPr>
          <a:xfrm>
            <a:off x="1403648" y="980728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148064" y="112474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Τι πιστεύετε ότι λένε τα ψαράκια στον μικρό Γιαννάκη;</a:t>
            </a:r>
            <a:endParaRPr lang="el-GR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Music\Desktop\hgj.jpg"/>
          <p:cNvPicPr>
            <a:picLocks noChangeAspect="1" noChangeArrowheads="1"/>
          </p:cNvPicPr>
          <p:nvPr/>
        </p:nvPicPr>
        <p:blipFill>
          <a:blip r:embed="rId2" cstate="print"/>
          <a:srcRect l="10035"/>
          <a:stretch>
            <a:fillRect/>
          </a:stretch>
        </p:blipFill>
        <p:spPr bwMode="auto">
          <a:xfrm>
            <a:off x="1619672" y="764704"/>
            <a:ext cx="6455305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Music\Desktop\bmbn.jpg"/>
          <p:cNvPicPr>
            <a:picLocks noChangeAspect="1" noChangeArrowheads="1"/>
          </p:cNvPicPr>
          <p:nvPr/>
        </p:nvPicPr>
        <p:blipFill>
          <a:blip r:embed="rId2" cstate="print"/>
          <a:srcRect l="8481"/>
          <a:stretch>
            <a:fillRect/>
          </a:stretch>
        </p:blipFill>
        <p:spPr bwMode="auto">
          <a:xfrm>
            <a:off x="1115616" y="332656"/>
            <a:ext cx="699324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Music\Desktop\bnbvn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4699678" cy="6081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Music\Desktop\htg.jpg"/>
          <p:cNvPicPr>
            <a:picLocks noChangeAspect="1" noChangeArrowheads="1"/>
          </p:cNvPicPr>
          <p:nvPr/>
        </p:nvPicPr>
        <p:blipFill>
          <a:blip r:embed="rId2" cstate="print"/>
          <a:srcRect l="12784"/>
          <a:stretch>
            <a:fillRect/>
          </a:stretch>
        </p:blipFill>
        <p:spPr bwMode="auto">
          <a:xfrm>
            <a:off x="1979712" y="260648"/>
            <a:ext cx="6877330" cy="6093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2 - TextBox"/>
          <p:cNvSpPr txBox="1"/>
          <p:nvPr/>
        </p:nvSpPr>
        <p:spPr>
          <a:xfrm>
            <a:off x="323528" y="260648"/>
            <a:ext cx="1512168" cy="6186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 αφορμή την παγκόσμια ημέρα </a:t>
            </a:r>
            <a:r>
              <a:rPr lang="el-GR" b="1" dirty="0" smtClean="0"/>
              <a:t>παιδικού βιβλίου </a:t>
            </a:r>
            <a:r>
              <a:rPr lang="el-GR" dirty="0" err="1" smtClean="0"/>
              <a:t>πραγματοποι</a:t>
            </a:r>
            <a:r>
              <a:rPr lang="el-GR" dirty="0" smtClean="0"/>
              <a:t>-</a:t>
            </a:r>
            <a:r>
              <a:rPr lang="el-GR" dirty="0" err="1" smtClean="0"/>
              <a:t>ήθηκε</a:t>
            </a:r>
            <a:r>
              <a:rPr lang="el-GR" dirty="0" smtClean="0"/>
              <a:t> στο χώρο του νηπιαγωγείου από την εκδότρια – συγγραφέα κα Ρώσση η παρουσίαση του παραπάνω βιβλίου με δραματοποίηση και συμμετοχή των παιδιών.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 rot="16200000">
            <a:off x="-1861536" y="2661736"/>
            <a:ext cx="5904656" cy="1246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ΕΡΓΑΣΤΗΡΙΑ  ΔΕΞΙΟΤΗΤΩΝ </a:t>
            </a:r>
          </a:p>
          <a:p>
            <a:pPr algn="ctr"/>
            <a:r>
              <a:rPr lang="el-GR" sz="1600" dirty="0" smtClean="0">
                <a:latin typeface="Arial" pitchFamily="34" charset="0"/>
                <a:cs typeface="Arial" pitchFamily="34" charset="0"/>
              </a:rPr>
              <a:t>ΘΕΜΑΤΙΚΗ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ΕΝΟΤΗΤΑ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l-GR" sz="1600" b="1" dirty="0" smtClean="0"/>
          </a:p>
          <a:p>
            <a:pPr algn="ctr"/>
            <a:r>
              <a:rPr lang="el-GR" sz="1600" b="1" dirty="0" smtClean="0"/>
              <a:t> ΦΡΟΝΤΙΖΩ ΤΟ ΠΕΡΙΒΑΛΛΟΝ      ΟΙΚΟΛΟΓΙΑ</a:t>
            </a:r>
            <a:r>
              <a:rPr lang="en-US" sz="1600" b="1" dirty="0" smtClean="0"/>
              <a:t>//</a:t>
            </a:r>
            <a:r>
              <a:rPr lang="el-GR" sz="1600" b="1" dirty="0" smtClean="0"/>
              <a:t>  ΘΑΛΑΣΣΑ </a:t>
            </a:r>
            <a:r>
              <a:rPr lang="en-US" sz="1600" b="1" dirty="0" smtClean="0"/>
              <a:t>SOS </a:t>
            </a:r>
            <a:r>
              <a:rPr lang="el-GR" sz="1600" b="1" dirty="0" smtClean="0"/>
              <a:t>  </a:t>
            </a:r>
          </a:p>
          <a:p>
            <a:pPr algn="r"/>
            <a:r>
              <a:rPr lang="el-GR" sz="1100" dirty="0" smtClean="0"/>
              <a:t>ΦΕΒΡΟΥΑΡΙΟΣ –ΑΠΡΙΛΙΟΣ 2025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 rot="16200000">
            <a:off x="6339973" y="2957172"/>
            <a:ext cx="396044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ΣΥΝΕΡΓΑΣΤΗΚΑΝ ΟΙ ΕΚΠΑΙΔΕΥΤΙΚΟΙ:</a:t>
            </a:r>
          </a:p>
          <a:p>
            <a:pPr algn="ctr"/>
            <a:r>
              <a:rPr lang="el-G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ΜΑΡΙΑ  ΣΤΑΥΡΟΠΟΥΛΟΥ</a:t>
            </a:r>
          </a:p>
          <a:p>
            <a:pPr algn="ctr"/>
            <a:r>
              <a:rPr lang="el-G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ΠΑΝΑΓΙΩΤΑ  ΝΤΡΙΝΙΑ</a:t>
            </a:r>
          </a:p>
          <a:p>
            <a:pPr algn="ctr"/>
            <a:r>
              <a:rPr lang="el-G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ΑΓΓΕΛΙΚΗ  ΜΠΕΛΛΟΥ</a:t>
            </a:r>
          </a:p>
          <a:p>
            <a:pPr algn="ctr"/>
            <a:r>
              <a:rPr lang="el-G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ΕΥΑΓΓΕΛΙΑ ΠΟΥΛΑΡΑΚΗ</a:t>
            </a:r>
            <a:endParaRPr lang="el-GR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Music\Desktop\ΔΕΞΙΟΤΗΤΕΣ 30ου ΝΗΠΙ\ΔΕΞΙΟΤΗΤΕΣ 2025\3. ΘΑΛΑΣΣΑ SOS\Θαλασσα  SOS\2d615b56bc64561bcc9a650056617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22465" y="505928"/>
            <a:ext cx="5431727" cy="537321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Music\Desktop\image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92696"/>
            <a:ext cx="3648405" cy="2736304"/>
          </a:xfrm>
          <a:prstGeom prst="rect">
            <a:avLst/>
          </a:prstGeom>
          <a:noFill/>
        </p:spPr>
      </p:pic>
      <p:pic>
        <p:nvPicPr>
          <p:cNvPr id="3078" name="Picture 6" descr="C:\Users\User\Music\Desktop\image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08" y="800708"/>
            <a:ext cx="3744416" cy="2808312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827584" y="47251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Ομαδική εργασία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Music\Desktop\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748042" cy="47447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2 - TextBox"/>
          <p:cNvSpPr txBox="1"/>
          <p:nvPr/>
        </p:nvSpPr>
        <p:spPr>
          <a:xfrm>
            <a:off x="827584" y="188640"/>
            <a:ext cx="7560841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ΕΡΓΑΣΤΗΡΙΟ ΔΕΞΙΟΤΗΤΩΝ </a:t>
            </a:r>
          </a:p>
          <a:p>
            <a:pPr algn="ctr"/>
            <a:r>
              <a:rPr lang="el-GR" b="1" dirty="0" smtClean="0"/>
              <a:t> ΦΡΟΝΤΙΖΩ ΤΟ ΠΕΡΙΒΑΛΛΟΝ      ΟΙΚΟΛΟΓΙΑ  ΘΑΛΑΣΣΑ </a:t>
            </a:r>
            <a:r>
              <a:rPr lang="en-US" b="1" dirty="0" smtClean="0"/>
              <a:t>SOS </a:t>
            </a:r>
            <a:r>
              <a:rPr lang="el-GR" b="1" dirty="0" smtClean="0"/>
              <a:t>  </a:t>
            </a:r>
          </a:p>
          <a:p>
            <a:pPr algn="r"/>
            <a:r>
              <a:rPr lang="el-GR" sz="1200" dirty="0" smtClean="0"/>
              <a:t>ΦΕΒΡΟΥΑΡΙΟΣ –ΑΠΡΙΛΙΟΣ 2025</a:t>
            </a:r>
            <a:endParaRPr lang="el-GR" sz="1200" dirty="0"/>
          </a:p>
        </p:txBody>
      </p:sp>
      <p:sp>
        <p:nvSpPr>
          <p:cNvPr id="6" name="5 - TextBox"/>
          <p:cNvSpPr txBox="1"/>
          <p:nvPr/>
        </p:nvSpPr>
        <p:spPr>
          <a:xfrm>
            <a:off x="1403648" y="5733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572000" y="1340768"/>
            <a:ext cx="410445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 smtClean="0"/>
              <a:t>Μετράω πόσα σκουπίδια βλέπω στη θάλασσα, τα κυκλώνω και γράφω τον αριθμό </a:t>
            </a:r>
            <a:r>
              <a:rPr lang="el-GR" sz="1600" b="1" smtClean="0"/>
              <a:t>στα κουτάκια.</a:t>
            </a:r>
            <a:endParaRPr lang="el-GR" sz="1600" b="1" dirty="0"/>
          </a:p>
        </p:txBody>
      </p:sp>
      <p:sp>
        <p:nvSpPr>
          <p:cNvPr id="17" name="16 - Ορθογώνιο"/>
          <p:cNvSpPr/>
          <p:nvPr/>
        </p:nvSpPr>
        <p:spPr>
          <a:xfrm>
            <a:off x="4644008" y="256490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Ορθογώνιο"/>
          <p:cNvSpPr/>
          <p:nvPr/>
        </p:nvSpPr>
        <p:spPr>
          <a:xfrm>
            <a:off x="5580112" y="256490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Ορθογώνιο"/>
          <p:cNvSpPr/>
          <p:nvPr/>
        </p:nvSpPr>
        <p:spPr>
          <a:xfrm>
            <a:off x="6516216" y="256490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Ορθογώνιο"/>
          <p:cNvSpPr/>
          <p:nvPr/>
        </p:nvSpPr>
        <p:spPr>
          <a:xfrm>
            <a:off x="7452320" y="256490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4572000" y="378904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Ορθογώνιο"/>
          <p:cNvSpPr/>
          <p:nvPr/>
        </p:nvSpPr>
        <p:spPr>
          <a:xfrm>
            <a:off x="5508104" y="378904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Ορθογώνιο"/>
          <p:cNvSpPr/>
          <p:nvPr/>
        </p:nvSpPr>
        <p:spPr>
          <a:xfrm>
            <a:off x="6444208" y="378904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Ορθογώνιο"/>
          <p:cNvSpPr/>
          <p:nvPr/>
        </p:nvSpPr>
        <p:spPr>
          <a:xfrm>
            <a:off x="7380312" y="378904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Ορθογώνιο"/>
          <p:cNvSpPr/>
          <p:nvPr/>
        </p:nvSpPr>
        <p:spPr>
          <a:xfrm>
            <a:off x="4572000" y="5013176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Ορθογώνιο"/>
          <p:cNvSpPr/>
          <p:nvPr/>
        </p:nvSpPr>
        <p:spPr>
          <a:xfrm>
            <a:off x="5508104" y="5013176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Ορθογώνιο"/>
          <p:cNvSpPr/>
          <p:nvPr/>
        </p:nvSpPr>
        <p:spPr>
          <a:xfrm>
            <a:off x="6444208" y="5013176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Ορθογώνιο"/>
          <p:cNvSpPr/>
          <p:nvPr/>
        </p:nvSpPr>
        <p:spPr>
          <a:xfrm>
            <a:off x="7380312" y="5013176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TextBox"/>
          <p:cNvSpPr txBox="1"/>
          <p:nvPr/>
        </p:nvSpPr>
        <p:spPr>
          <a:xfrm>
            <a:off x="1403648" y="5733256"/>
            <a:ext cx="108012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900" dirty="0"/>
          </a:p>
        </p:txBody>
      </p:sp>
      <p:sp>
        <p:nvSpPr>
          <p:cNvPr id="30" name="29 - TextBox"/>
          <p:cNvSpPr txBox="1"/>
          <p:nvPr/>
        </p:nvSpPr>
        <p:spPr>
          <a:xfrm>
            <a:off x="3131840" y="551723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827584" y="5373216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Music\Desktop\ΡΥΠΑΝΣΗ)\χρωματισμός-υποθαλάσσιος-ζωγραφική-editable-επίσης-corel-σύρετε-το-διάνυσμα-119938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480720" cy="3672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1475656" y="5373216"/>
            <a:ext cx="626368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355976" y="5373216"/>
            <a:ext cx="626368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7092280" y="5301208"/>
            <a:ext cx="626368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1259632" y="594928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ΚΟΡΑΛΛΙΑ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067944" y="594928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ΦΥΚΙΑ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804248" y="587727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ΦΥΣΑΛΙΔΕΣ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95536" y="90872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ΜΑΘΗΜΑΤΙΚΑ:   Μετράω τα 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ΚΟΡΑΛΛΙΑ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, τα 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ΦΥΚΙΑ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και τις 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ΦΥΣΑΛΙΔΕΣ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που βρίσκονται δίπλα από το πρώτο φύκι.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827584" y="116632"/>
            <a:ext cx="7560841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ΕΡΓΑΣΤΗΡΙΟ ΔΕΞΙΟΤΗΤΩΝ </a:t>
            </a:r>
          </a:p>
          <a:p>
            <a:pPr algn="ctr"/>
            <a:r>
              <a:rPr lang="el-GR" b="1" dirty="0" smtClean="0"/>
              <a:t> ΦΡΟΝΤΙΖΩ ΤΟ ΠΕΡΙΒΑΛΛΟΝ      ΟΙΚΟΛΟΓΙΑ  ΘΑΛΑΣΣΑ </a:t>
            </a:r>
            <a:r>
              <a:rPr lang="en-US" b="1" dirty="0" smtClean="0"/>
              <a:t>SOS </a:t>
            </a:r>
            <a:r>
              <a:rPr lang="el-GR" b="1" dirty="0" smtClean="0"/>
              <a:t>  </a:t>
            </a:r>
          </a:p>
          <a:p>
            <a:pPr algn="r"/>
            <a:r>
              <a:rPr lang="el-GR" sz="1200" dirty="0" smtClean="0"/>
              <a:t>ΦΕΒΡΟΥΑΡΙΟΣ –ΑΠΡΙΛΙΟΣ 2025</a:t>
            </a:r>
            <a:endParaRPr lang="el-GR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Music\Desktop\ΡΥΠΑΝΣΗ)\θαλάσσια-ζώα-πάσχουν-από-ρύπανση-με-πλαστική-οικολογία-και-χρωματισμό-174398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092718" cy="4823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395536" y="98072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ΠΑΡΑΤΗΡΗΣΗ:  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Παρατηρούμε την εικόνα.  Ποια αντικείμενα δεν ταιριάζουν σε αυτή; Χρωμάτισέ τα.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27584" y="116632"/>
            <a:ext cx="7560841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ΕΡΓΑΣΤΗΡΙΟ ΔΕΞΙΟΤΗΤΩΝ </a:t>
            </a:r>
          </a:p>
          <a:p>
            <a:pPr algn="ctr"/>
            <a:r>
              <a:rPr lang="el-GR" b="1" dirty="0" smtClean="0"/>
              <a:t> ΦΡΟΝΤΙΖΩ ΤΟ ΠΕΡΙΒΑΛΛΟΝ      ΟΙΚΟΛΟΓΙΑ</a:t>
            </a:r>
            <a:r>
              <a:rPr lang="en-US" b="1" dirty="0" smtClean="0"/>
              <a:t>//</a:t>
            </a:r>
            <a:r>
              <a:rPr lang="el-GR" b="1" dirty="0" smtClean="0"/>
              <a:t>  ΘΑΛΑΣΣΑ </a:t>
            </a:r>
            <a:r>
              <a:rPr lang="en-US" b="1" dirty="0" smtClean="0"/>
              <a:t>SOS </a:t>
            </a:r>
            <a:r>
              <a:rPr lang="el-GR" b="1" dirty="0" smtClean="0"/>
              <a:t>  </a:t>
            </a:r>
          </a:p>
          <a:p>
            <a:pPr algn="r"/>
            <a:r>
              <a:rPr lang="el-GR" sz="1200" dirty="0" smtClean="0"/>
              <a:t>ΦΕΒΡΟΥΑΡΙΟΣ –ΑΠΡΙΛΙΟΣ 2025</a:t>
            </a:r>
            <a:endParaRPr lang="el-GR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Music\Desktop\ΡΥΠΑΝΣΗ)\310e8b92db9b062dee85d01e402de545.jpg"/>
          <p:cNvPicPr>
            <a:picLocks noChangeAspect="1" noChangeArrowheads="1"/>
          </p:cNvPicPr>
          <p:nvPr/>
        </p:nvPicPr>
        <p:blipFill>
          <a:blip r:embed="rId2" cstate="print"/>
          <a:srcRect l="8984" t="8889" r="6571" b="7176"/>
          <a:stretch>
            <a:fillRect/>
          </a:stretch>
        </p:blipFill>
        <p:spPr bwMode="auto">
          <a:xfrm rot="16200000">
            <a:off x="2054293" y="-101966"/>
            <a:ext cx="5904655" cy="73499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7740352" y="594928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596336" y="602128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812360" y="450912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740352" y="450912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7745496" y="450912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7668344" y="3717032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7740352" y="2996952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668344" y="2276872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7740352" y="162880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7740352" y="836712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7596336" y="443711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7524328" y="364502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7524328" y="306896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7524328" y="227687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7524328" y="162880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7596336" y="90872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7596336" y="515719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>
            <a:off x="7668344" y="587727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 rot="16200000">
            <a:off x="7539137" y="586246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Α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 rot="16200000">
            <a:off x="-1683069" y="2627286"/>
            <a:ext cx="4833157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ΕΡΓΑΣΤΗΡΙΟ ΔΕΞΙΟΤΗΤΩΝ </a:t>
            </a:r>
          </a:p>
          <a:p>
            <a:pPr algn="ctr"/>
            <a:r>
              <a:rPr lang="el-GR" b="1" dirty="0" smtClean="0"/>
              <a:t> ΦΡΟΝΤΙΖΩ ΤΟ ΠΕΡΙΒΑΛΛΟΝ      ΟΙΚΟΛΟΓΙΑ  ΘΑΛΑΣΣΑ </a:t>
            </a:r>
            <a:r>
              <a:rPr lang="en-US" b="1" dirty="0" smtClean="0"/>
              <a:t>SOS </a:t>
            </a:r>
            <a:r>
              <a:rPr lang="el-GR" b="1" dirty="0" smtClean="0"/>
              <a:t>  </a:t>
            </a:r>
          </a:p>
          <a:p>
            <a:pPr algn="r"/>
            <a:r>
              <a:rPr lang="el-GR" sz="1200" dirty="0" smtClean="0"/>
              <a:t>ΦΕΒΡΟΥΑΡΙΟΣ –ΑΠΡΙΛΙΟΣ 2025</a:t>
            </a:r>
            <a:endParaRPr lang="el-GR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Music\Desktop\ΡΥΠΑΝΣΗ)\72ec63d30e98ea2a9f811209f02832b1.jpg"/>
          <p:cNvPicPr>
            <a:picLocks noChangeAspect="1" noChangeArrowheads="1"/>
          </p:cNvPicPr>
          <p:nvPr/>
        </p:nvPicPr>
        <p:blipFill>
          <a:blip r:embed="rId2" cstate="print"/>
          <a:srcRect l="6321" t="8657" r="6321" b="7476"/>
          <a:stretch>
            <a:fillRect/>
          </a:stretch>
        </p:blipFill>
        <p:spPr bwMode="auto">
          <a:xfrm rot="16200000">
            <a:off x="2375756" y="80628"/>
            <a:ext cx="5616624" cy="69847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2 - TextBox"/>
          <p:cNvSpPr txBox="1"/>
          <p:nvPr/>
        </p:nvSpPr>
        <p:spPr>
          <a:xfrm>
            <a:off x="7740352" y="5589240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7740352" y="4869160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740352" y="4149080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740352" y="335699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740352" y="263691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7740352" y="191683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7740352" y="119675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 rot="16200000">
            <a:off x="7740352" y="56612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 rot="16200000">
            <a:off x="-1354722" y="2875003"/>
            <a:ext cx="4896545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ΕΡΓΑΣΤΗΡΙΟ ΔΕΞΙΟΤΗΤΩΝ </a:t>
            </a:r>
          </a:p>
          <a:p>
            <a:pPr algn="ctr"/>
            <a:r>
              <a:rPr lang="el-GR" b="1" dirty="0" smtClean="0"/>
              <a:t> ΦΡΟΝΤΙΖΩ ΤΟ ΠΕΡΙΒΑΛΛΟΝ      ΟΙΚΟΛΟΓΙΑ  ΘΑΛΑΣΣΑ </a:t>
            </a:r>
            <a:r>
              <a:rPr lang="en-US" b="1" dirty="0" smtClean="0"/>
              <a:t>SOS </a:t>
            </a:r>
            <a:r>
              <a:rPr lang="el-GR" b="1" dirty="0" smtClean="0"/>
              <a:t>  </a:t>
            </a:r>
          </a:p>
          <a:p>
            <a:pPr algn="r"/>
            <a:r>
              <a:rPr lang="el-GR" sz="1200" dirty="0" smtClean="0"/>
              <a:t>ΦΕΒΡΟΥΑΡΙΟΣ –ΑΠΡΙΛΙΟΣ 2025</a:t>
            </a:r>
            <a:endParaRPr lang="el-GR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Music\Desktop\ΡΥΠΑΝΣΗ)\e2538edf60dfd4f1ec55fc0007542aa4.jpg"/>
          <p:cNvPicPr>
            <a:picLocks noChangeAspect="1" noChangeArrowheads="1"/>
          </p:cNvPicPr>
          <p:nvPr/>
        </p:nvPicPr>
        <p:blipFill>
          <a:blip r:embed="rId2" cstate="print"/>
          <a:srcRect l="4641" t="9838" r="4641" b="7476"/>
          <a:stretch>
            <a:fillRect/>
          </a:stretch>
        </p:blipFill>
        <p:spPr bwMode="auto">
          <a:xfrm rot="16200000">
            <a:off x="2375756" y="224644"/>
            <a:ext cx="5040560" cy="65527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6876256" y="5373216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876256" y="4653136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876256" y="407707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876256" y="328498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804248" y="263691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6948264" y="191683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6876256" y="126876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 rot="16200000">
            <a:off x="6801200" y="5232248"/>
            <a:ext cx="569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latin typeface="Arial" pitchFamily="34" charset="0"/>
                <a:cs typeface="Arial" pitchFamily="34" charset="0"/>
              </a:rPr>
              <a:t>Μ</a:t>
            </a:r>
            <a:endParaRPr lang="el-G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 rot="16200000">
            <a:off x="-1570746" y="2947010"/>
            <a:ext cx="5040560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ΕΡΓΑΣΤΗΡΙΟ ΔΕΞΙΟΤΗΤΩΝ </a:t>
            </a:r>
          </a:p>
          <a:p>
            <a:pPr algn="ctr"/>
            <a:r>
              <a:rPr lang="el-GR" b="1" dirty="0" smtClean="0"/>
              <a:t> ΦΡΟΝΤΙΖΩ ΤΟ ΠΕΡΙΒΑΛΛΟΝ      ΟΙΚΟΛΟΓΙΑ  ΘΑΛΑΣΣΑ </a:t>
            </a:r>
            <a:r>
              <a:rPr lang="en-US" b="1" dirty="0" smtClean="0"/>
              <a:t>SOS </a:t>
            </a:r>
            <a:r>
              <a:rPr lang="el-GR" b="1" dirty="0" smtClean="0"/>
              <a:t>  </a:t>
            </a:r>
          </a:p>
          <a:p>
            <a:pPr algn="r"/>
            <a:r>
              <a:rPr lang="el-GR" sz="1200" dirty="0" smtClean="0"/>
              <a:t>ΦΕΒΡΟΥΑΡΙΟΣ –ΑΠΡΙΛΙΟΣ 2025</a:t>
            </a:r>
            <a:endParaRPr lang="el-GR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Music\Desktop\ΑΝΑΚΥΚΛΩΣΗ , ΦΥΛΛΑ ΕΡΓΑΣΙΑΣ ΓΙΑ ΤΗ ΜΕΛΕΤΗ ΠΕΡΙΒΑΛΛΟΝΤΟΣ_Σελίδα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44856" cy="6040145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23528" y="0"/>
            <a:ext cx="84969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827584" y="116632"/>
            <a:ext cx="7560841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ΕΡΓΑΣΤΗΡΙΟ ΔΕΞΙΟΤΗΤΩΝ </a:t>
            </a:r>
          </a:p>
          <a:p>
            <a:pPr algn="ctr"/>
            <a:r>
              <a:rPr lang="el-GR" b="1" dirty="0" smtClean="0"/>
              <a:t> ΦΡΟΝΤΙΖΩ ΤΟ ΠΕΡΙΒΑΛΛΟΝ      ΟΙΚΟΛΟΓΙΑ</a:t>
            </a:r>
            <a:r>
              <a:rPr lang="en-US" b="1" dirty="0" smtClean="0"/>
              <a:t>//</a:t>
            </a:r>
            <a:r>
              <a:rPr lang="el-GR" b="1" dirty="0" smtClean="0"/>
              <a:t>  ΘΑΛΑΣΣΑ </a:t>
            </a:r>
            <a:r>
              <a:rPr lang="en-US" b="1" dirty="0" smtClean="0"/>
              <a:t>SOS </a:t>
            </a:r>
            <a:r>
              <a:rPr lang="el-GR" b="1" dirty="0" smtClean="0"/>
              <a:t>  </a:t>
            </a:r>
          </a:p>
          <a:p>
            <a:pPr algn="r"/>
            <a:r>
              <a:rPr lang="el-GR" sz="1200" dirty="0" smtClean="0"/>
              <a:t>ΦΕΒΡΟΥΑΡΙΟΣ –ΑΠΡΙΛΙΟΣ 2025</a:t>
            </a:r>
            <a:endParaRPr lang="el-GR" sz="1200" dirty="0"/>
          </a:p>
        </p:txBody>
      </p:sp>
      <p:sp>
        <p:nvSpPr>
          <p:cNvPr id="5" name="4 - TextBox"/>
          <p:cNvSpPr txBox="1"/>
          <p:nvPr/>
        </p:nvSpPr>
        <p:spPr>
          <a:xfrm>
            <a:off x="7020272" y="6165304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wixstatic.com/media/273289_db0e84590c174e3d89286382559e1ef6~m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49488" y="-369170"/>
            <a:ext cx="6264698" cy="7524327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 rot="16200000">
            <a:off x="-2379629" y="2963806"/>
            <a:ext cx="6381328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ΕΡΓΑΣΤΗΡΙΟ ΔΕΞΙΟΤΗΤΩΝ </a:t>
            </a:r>
          </a:p>
          <a:p>
            <a:pPr algn="ctr"/>
            <a:r>
              <a:rPr lang="el-GR" b="1" dirty="0" smtClean="0"/>
              <a:t> ΦΡΟΝΤΙΖΩ ΤΟ ΠΕΡΙΒΑΛΛΟΝ      ΟΙΚΟΛΟΓΙΑ</a:t>
            </a:r>
            <a:r>
              <a:rPr lang="en-US" b="1" dirty="0" smtClean="0"/>
              <a:t>//</a:t>
            </a:r>
            <a:r>
              <a:rPr lang="el-GR" b="1" dirty="0" smtClean="0"/>
              <a:t>  ΘΑΛΑΣΣΑ </a:t>
            </a:r>
            <a:r>
              <a:rPr lang="en-US" b="1" dirty="0" smtClean="0"/>
              <a:t>SOS </a:t>
            </a:r>
            <a:r>
              <a:rPr lang="el-GR" b="1" dirty="0" smtClean="0"/>
              <a:t>  </a:t>
            </a:r>
          </a:p>
          <a:p>
            <a:pPr algn="r"/>
            <a:r>
              <a:rPr lang="el-GR" sz="1200" dirty="0" smtClean="0"/>
              <a:t>ΦΕΒΡΟΥΑΡΙΟΣ –ΑΠΡΙΛΙΟΣ 2025</a:t>
            </a:r>
            <a:endParaRPr lang="el-GR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249</Words>
  <Application>Microsoft Office PowerPoint</Application>
  <PresentationFormat>Προβολή στην οθόνη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11</cp:revision>
  <dcterms:created xsi:type="dcterms:W3CDTF">2025-03-11T08:51:32Z</dcterms:created>
  <dcterms:modified xsi:type="dcterms:W3CDTF">2025-04-08T06:57:00Z</dcterms:modified>
</cp:coreProperties>
</file>