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62" r:id="rId3"/>
    <p:sldId id="260" r:id="rId4"/>
    <p:sldId id="263" r:id="rId5"/>
    <p:sldId id="264" r:id="rId6"/>
    <p:sldId id="261" r:id="rId7"/>
    <p:sldId id="266" r:id="rId8"/>
    <p:sldId id="256" r:id="rId9"/>
    <p:sldId id="257" r:id="rId10"/>
    <p:sldId id="259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8kV7uXUg4zl8jjGhR0N3Vu/SU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F621838-6909-4550-A9BC-D98C4F411055}">
  <a:tblStyle styleId="{1F621838-6909-4550-A9BC-D98C4F41105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tcBdr/>
        <a:fill>
          <a:solidFill>
            <a:srgbClr val="E8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FC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4E8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4E8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417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24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24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6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385298" y="1897166"/>
            <a:ext cx="6383413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Σπάσε </a:t>
            </a:r>
            <a:r>
              <a:rPr lang="el-GR" sz="5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τον </a:t>
            </a:r>
            <a:r>
              <a:rPr lang="el-GR" sz="5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κώδικα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των ΕΥΧΩΝ</a:t>
            </a:r>
            <a:endParaRPr lang="en-US" sz="5000" b="1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5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" y="4631640"/>
            <a:ext cx="611510" cy="711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18" y="4554297"/>
            <a:ext cx="834723" cy="9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02" y="4620722"/>
            <a:ext cx="627172" cy="8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49" y="4666136"/>
            <a:ext cx="642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71" y="4714932"/>
            <a:ext cx="433529" cy="6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64" y="4666136"/>
            <a:ext cx="695948" cy="8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35" y="4461430"/>
            <a:ext cx="825921" cy="9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89" y="4511141"/>
            <a:ext cx="632548" cy="8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22" y="4554297"/>
            <a:ext cx="723900" cy="8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48" y="4527856"/>
            <a:ext cx="702854" cy="9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81" y="4760972"/>
            <a:ext cx="823497" cy="6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79" y="4567280"/>
            <a:ext cx="906341" cy="7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22" y="4667698"/>
            <a:ext cx="735149" cy="7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992"/>
            <a:ext cx="611510" cy="711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31" y="313649"/>
            <a:ext cx="834723" cy="9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15" y="380074"/>
            <a:ext cx="627172" cy="8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2" y="425488"/>
            <a:ext cx="642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84" y="474284"/>
            <a:ext cx="433529" cy="6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77" y="425488"/>
            <a:ext cx="695948" cy="8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48" y="220782"/>
            <a:ext cx="825921" cy="9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02" y="270493"/>
            <a:ext cx="632548" cy="8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35" y="313649"/>
            <a:ext cx="723900" cy="8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61" y="287208"/>
            <a:ext cx="702854" cy="9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94" y="520324"/>
            <a:ext cx="823497" cy="6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92" y="326632"/>
            <a:ext cx="906341" cy="7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35" y="427050"/>
            <a:ext cx="735149" cy="7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89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1763688" y="116632"/>
            <a:ext cx="606608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Create the code</a:t>
            </a:r>
            <a:endParaRPr sz="5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2"/>
          <p:cNvGraphicFramePr/>
          <p:nvPr>
            <p:extLst>
              <p:ext uri="{D42A27DB-BD31-4B8C-83A1-F6EECF244321}">
                <p14:modId xmlns:p14="http://schemas.microsoft.com/office/powerpoint/2010/main" val="3500856009"/>
              </p:ext>
            </p:extLst>
          </p:nvPr>
        </p:nvGraphicFramePr>
        <p:xfrm>
          <a:off x="1833205" y="1305906"/>
          <a:ext cx="5700625" cy="2139587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1140125"/>
                <a:gridCol w="1140125"/>
                <a:gridCol w="1140125"/>
                <a:gridCol w="1140125"/>
                <a:gridCol w="1140125"/>
              </a:tblGrid>
              <a:tr h="10954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smtClean="0"/>
                        <a:t>M</a:t>
                      </a:r>
                      <a:endParaRPr lang="en-US" sz="4000" dirty="0" smtClean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E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R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R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104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oogle Shape;119;p2"/>
          <p:cNvGraphicFramePr/>
          <p:nvPr>
            <p:extLst>
              <p:ext uri="{D42A27DB-BD31-4B8C-83A1-F6EECF244321}">
                <p14:modId xmlns:p14="http://schemas.microsoft.com/office/powerpoint/2010/main" val="3630682165"/>
              </p:ext>
            </p:extLst>
          </p:nvPr>
        </p:nvGraphicFramePr>
        <p:xfrm>
          <a:off x="208079" y="3919494"/>
          <a:ext cx="8388990" cy="2139587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932110"/>
                <a:gridCol w="932110"/>
                <a:gridCol w="932110"/>
                <a:gridCol w="932110"/>
                <a:gridCol w="932110"/>
                <a:gridCol w="932110"/>
                <a:gridCol w="932110"/>
                <a:gridCol w="932110"/>
                <a:gridCol w="932110"/>
              </a:tblGrid>
              <a:tr h="10954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C</a:t>
                      </a: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H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R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I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S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T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M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A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dirty="0" smtClean="0"/>
                        <a:t>S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104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06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" y="145278"/>
            <a:ext cx="8763759" cy="64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1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>
            <p:extLst>
              <p:ext uri="{D42A27DB-BD31-4B8C-83A1-F6EECF244321}">
                <p14:modId xmlns:p14="http://schemas.microsoft.com/office/powerpoint/2010/main" val="639455474"/>
              </p:ext>
            </p:extLst>
          </p:nvPr>
        </p:nvGraphicFramePr>
        <p:xfrm>
          <a:off x="539552" y="1870958"/>
          <a:ext cx="7577400" cy="1497325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</a:tblGrid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b="1" u="none" strike="noStrike" cap="none" dirty="0"/>
                        <a:t>A</a:t>
                      </a:r>
                      <a:endParaRPr sz="4500" b="1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Γ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Δ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b="1" u="none" strike="noStrike" cap="none"/>
                        <a:t>E</a:t>
                      </a:r>
                      <a:endParaRPr sz="4500" b="1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Ζ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Η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Θ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b="1" u="none" strike="noStrike" cap="none"/>
                        <a:t> I</a:t>
                      </a:r>
                      <a:endParaRPr sz="4500" b="1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Κ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Λ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Μ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" name="Google Shape;85;p1"/>
          <p:cNvSpPr/>
          <p:nvPr/>
        </p:nvSpPr>
        <p:spPr>
          <a:xfrm>
            <a:off x="1384419" y="179461"/>
            <a:ext cx="638341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l-GR" sz="5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Σπάσε </a:t>
            </a:r>
            <a:r>
              <a:rPr lang="el-GR" sz="5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τον </a:t>
            </a:r>
            <a:r>
              <a:rPr lang="el-GR" sz="5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κώδικα </a:t>
            </a:r>
          </a:p>
          <a:p>
            <a:pPr lvl="0" algn="ctr"/>
            <a:r>
              <a:rPr lang="el-GR" sz="5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των ΕΥΧΩΝ</a:t>
            </a:r>
            <a:endParaRPr lang="en-US" sz="5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6" name="Google Shape;86;p1"/>
          <p:cNvGraphicFramePr/>
          <p:nvPr>
            <p:extLst>
              <p:ext uri="{D42A27DB-BD31-4B8C-83A1-F6EECF244321}">
                <p14:modId xmlns:p14="http://schemas.microsoft.com/office/powerpoint/2010/main" val="3564864990"/>
              </p:ext>
            </p:extLst>
          </p:nvPr>
        </p:nvGraphicFramePr>
        <p:xfrm>
          <a:off x="539552" y="4221088"/>
          <a:ext cx="7577400" cy="1497325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</a:tblGrid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Ξ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Ο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500" b="1" u="none" strike="noStrike" cap="none" dirty="0" smtClean="0"/>
                        <a:t>Π</a:t>
                      </a:r>
                      <a:endParaRPr sz="4500" b="1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Ρ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Σ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500" b="1" u="none" strike="noStrike" cap="none" dirty="0" smtClean="0"/>
                        <a:t>Υ</a:t>
                      </a:r>
                      <a:endParaRPr sz="4500" b="1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Φ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Χ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Ψ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l-GR" sz="45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Ω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2983"/>
            <a:ext cx="611510" cy="711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19" y="307649"/>
            <a:ext cx="931638" cy="94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31" y="1785640"/>
            <a:ext cx="834723" cy="9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15" y="1852065"/>
            <a:ext cx="627172" cy="8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2" y="1897479"/>
            <a:ext cx="642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84" y="1946275"/>
            <a:ext cx="433529" cy="6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65" y="340244"/>
            <a:ext cx="695948" cy="8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48" y="1692773"/>
            <a:ext cx="825921" cy="9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91" y="4357708"/>
            <a:ext cx="537095" cy="56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31" y="4204233"/>
            <a:ext cx="749726" cy="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28" y="4204233"/>
            <a:ext cx="836507" cy="95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02" y="1742484"/>
            <a:ext cx="632548" cy="8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35" y="1785640"/>
            <a:ext cx="723900" cy="8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3" y="4204235"/>
            <a:ext cx="656569" cy="7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99" y="4176218"/>
            <a:ext cx="633007" cy="76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13" y="4087967"/>
            <a:ext cx="1310813" cy="102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0" y="4134160"/>
            <a:ext cx="805022" cy="83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61" y="1759199"/>
            <a:ext cx="702854" cy="9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94" y="1992315"/>
            <a:ext cx="823497" cy="6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92" y="1798623"/>
            <a:ext cx="906341" cy="7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60" y="4197927"/>
            <a:ext cx="668975" cy="7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35" y="1899041"/>
            <a:ext cx="735149" cy="7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66" y="4068003"/>
            <a:ext cx="861043" cy="106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76" y="4262293"/>
            <a:ext cx="745615" cy="75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02" y="4134160"/>
            <a:ext cx="971248" cy="8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58" y="4040980"/>
            <a:ext cx="634892" cy="95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7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1763688" y="116632"/>
            <a:ext cx="606608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ΣΠΑΣΕ </a:t>
            </a:r>
            <a:r>
              <a:rPr lang="el-GR" sz="5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ΤΟΝ </a:t>
            </a:r>
            <a:r>
              <a:rPr lang="el-GR" sz="5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ΚΩΔΙΚΑ</a:t>
            </a:r>
            <a:endParaRPr sz="5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2"/>
          <p:cNvGraphicFramePr/>
          <p:nvPr>
            <p:extLst>
              <p:ext uri="{D42A27DB-BD31-4B8C-83A1-F6EECF244321}">
                <p14:modId xmlns:p14="http://schemas.microsoft.com/office/powerpoint/2010/main" val="3387306663"/>
              </p:ext>
            </p:extLst>
          </p:nvPr>
        </p:nvGraphicFramePr>
        <p:xfrm>
          <a:off x="2516480" y="1237539"/>
          <a:ext cx="4560500" cy="2139587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1140125"/>
                <a:gridCol w="1140125"/>
                <a:gridCol w="1140125"/>
                <a:gridCol w="1140125"/>
              </a:tblGrid>
              <a:tr h="10954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 smtClean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104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oogle Shape;119;p2"/>
          <p:cNvGraphicFramePr/>
          <p:nvPr>
            <p:extLst>
              <p:ext uri="{D42A27DB-BD31-4B8C-83A1-F6EECF244321}">
                <p14:modId xmlns:p14="http://schemas.microsoft.com/office/powerpoint/2010/main" val="2109816892"/>
              </p:ext>
            </p:extLst>
          </p:nvPr>
        </p:nvGraphicFramePr>
        <p:xfrm>
          <a:off x="2000400" y="3870028"/>
          <a:ext cx="5592660" cy="2139587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932110"/>
                <a:gridCol w="932110"/>
                <a:gridCol w="932110"/>
                <a:gridCol w="932110"/>
                <a:gridCol w="932110"/>
                <a:gridCol w="932110"/>
              </a:tblGrid>
              <a:tr h="10954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 smtClean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104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84" y="1471021"/>
            <a:ext cx="823497" cy="6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9" y="1425145"/>
            <a:ext cx="611510" cy="711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82" y="1471021"/>
            <a:ext cx="627172" cy="8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26" y="1504724"/>
            <a:ext cx="735149" cy="7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77" y="3908505"/>
            <a:ext cx="1310813" cy="102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32" y="4061596"/>
            <a:ext cx="749726" cy="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56" y="4012341"/>
            <a:ext cx="687820" cy="83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23" y="4061597"/>
            <a:ext cx="656569" cy="8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87" y="4074048"/>
            <a:ext cx="611510" cy="711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52" y="3912807"/>
            <a:ext cx="632548" cy="8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8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1763688" y="116632"/>
            <a:ext cx="60660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ΚΩΔΙΚΟΠΟΙΗΣΕ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ΤΗ ΔΙΚΗ ΣΟΥ ΕΥΧΗ</a:t>
            </a:r>
            <a:endParaRPr sz="4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2"/>
          <p:cNvGraphicFramePr/>
          <p:nvPr>
            <p:extLst>
              <p:ext uri="{D42A27DB-BD31-4B8C-83A1-F6EECF244321}">
                <p14:modId xmlns:p14="http://schemas.microsoft.com/office/powerpoint/2010/main" val="457253125"/>
              </p:ext>
            </p:extLst>
          </p:nvPr>
        </p:nvGraphicFramePr>
        <p:xfrm>
          <a:off x="2286132" y="1440031"/>
          <a:ext cx="4560500" cy="2139587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1140125"/>
                <a:gridCol w="1140125"/>
                <a:gridCol w="1140125"/>
                <a:gridCol w="1140125"/>
              </a:tblGrid>
              <a:tr h="10954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Κ</a:t>
                      </a:r>
                      <a:endParaRPr lang="en-US" sz="4000" dirty="0" smtClean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Α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Λ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Η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104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oogle Shape;119;p2"/>
          <p:cNvGraphicFramePr/>
          <p:nvPr>
            <p:extLst>
              <p:ext uri="{D42A27DB-BD31-4B8C-83A1-F6EECF244321}">
                <p14:modId xmlns:p14="http://schemas.microsoft.com/office/powerpoint/2010/main" val="2944018153"/>
              </p:ext>
            </p:extLst>
          </p:nvPr>
        </p:nvGraphicFramePr>
        <p:xfrm>
          <a:off x="1763688" y="3945131"/>
          <a:ext cx="5592660" cy="2139587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932110"/>
                <a:gridCol w="932110"/>
                <a:gridCol w="932110"/>
                <a:gridCol w="932110"/>
                <a:gridCol w="932110"/>
                <a:gridCol w="932110"/>
              </a:tblGrid>
              <a:tr h="10954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Χ</a:t>
                      </a:r>
                      <a:endParaRPr lang="en-US" sz="4000" dirty="0" smtClean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Ρ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Ο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Ν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Ι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4000" dirty="0" smtClean="0"/>
                        <a:t>Α</a:t>
                      </a: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104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59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452785" y="1290414"/>
            <a:ext cx="6383413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Christmas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Break the code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5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English Version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" y="4631640"/>
            <a:ext cx="611510" cy="711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18" y="4554297"/>
            <a:ext cx="834723" cy="9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02" y="4620722"/>
            <a:ext cx="627172" cy="8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49" y="4666136"/>
            <a:ext cx="642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71" y="4714932"/>
            <a:ext cx="433529" cy="6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64" y="4666136"/>
            <a:ext cx="695948" cy="8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35" y="4461430"/>
            <a:ext cx="825921" cy="9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89" y="4511141"/>
            <a:ext cx="632548" cy="8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22" y="4554297"/>
            <a:ext cx="723900" cy="8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48" y="4527856"/>
            <a:ext cx="702854" cy="9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81" y="4760972"/>
            <a:ext cx="823497" cy="6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79" y="4567280"/>
            <a:ext cx="906341" cy="7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22" y="4667698"/>
            <a:ext cx="735149" cy="7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992"/>
            <a:ext cx="611510" cy="711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31" y="313649"/>
            <a:ext cx="834723" cy="9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15" y="380074"/>
            <a:ext cx="627172" cy="8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2" y="425488"/>
            <a:ext cx="642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84" y="474284"/>
            <a:ext cx="433529" cy="6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77" y="425488"/>
            <a:ext cx="695948" cy="8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48" y="220782"/>
            <a:ext cx="825921" cy="9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02" y="270493"/>
            <a:ext cx="632548" cy="8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35" y="313649"/>
            <a:ext cx="723900" cy="8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61" y="287208"/>
            <a:ext cx="702854" cy="9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94" y="520324"/>
            <a:ext cx="823497" cy="6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92" y="326632"/>
            <a:ext cx="906341" cy="7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35" y="427050"/>
            <a:ext cx="735149" cy="7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73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3465"/>
            <a:ext cx="9144000" cy="646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42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>
            <p:extLst>
              <p:ext uri="{D42A27DB-BD31-4B8C-83A1-F6EECF244321}">
                <p14:modId xmlns:p14="http://schemas.microsoft.com/office/powerpoint/2010/main" val="209374186"/>
              </p:ext>
            </p:extLst>
          </p:nvPr>
        </p:nvGraphicFramePr>
        <p:xfrm>
          <a:off x="539552" y="1870958"/>
          <a:ext cx="8208850" cy="1497325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</a:tblGrid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b="1" u="none" strike="noStrike" cap="none"/>
                        <a:t>A</a:t>
                      </a:r>
                      <a:endParaRPr sz="4500" b="1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b="1" u="none" strike="noStrike" cap="none"/>
                        <a:t>E</a:t>
                      </a:r>
                      <a:endParaRPr sz="4500" b="1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b="1" u="none" strike="noStrike" cap="none"/>
                        <a:t> I</a:t>
                      </a:r>
                      <a:endParaRPr sz="4500" b="1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" name="Google Shape;85;p1"/>
          <p:cNvSpPr/>
          <p:nvPr/>
        </p:nvSpPr>
        <p:spPr>
          <a:xfrm>
            <a:off x="1384419" y="179461"/>
            <a:ext cx="638341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Christmas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Break the code</a:t>
            </a:r>
          </a:p>
        </p:txBody>
      </p:sp>
      <p:graphicFrame>
        <p:nvGraphicFramePr>
          <p:cNvPr id="86" name="Google Shape;86;p1"/>
          <p:cNvGraphicFramePr/>
          <p:nvPr>
            <p:extLst>
              <p:ext uri="{D42A27DB-BD31-4B8C-83A1-F6EECF244321}">
                <p14:modId xmlns:p14="http://schemas.microsoft.com/office/powerpoint/2010/main" val="3824219994"/>
              </p:ext>
            </p:extLst>
          </p:nvPr>
        </p:nvGraphicFramePr>
        <p:xfrm>
          <a:off x="539552" y="4221088"/>
          <a:ext cx="8208850" cy="1497325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  <a:gridCol w="631450"/>
              </a:tblGrid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b="1" u="none" strike="noStrike" cap="none"/>
                        <a:t>Q</a:t>
                      </a:r>
                      <a:endParaRPr sz="4500" b="1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500" b="1" u="none" strike="noStrike" cap="none"/>
                        <a:t>U</a:t>
                      </a:r>
                      <a:endParaRPr sz="4500" b="1" u="none" strike="noStrike" cap="none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</a:t>
                      </a:r>
                      <a:endParaRPr sz="45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0"/>
                        <a:buFont typeface="Calibri"/>
                        <a:buNone/>
                      </a:pPr>
                      <a:r>
                        <a:rPr lang="en-US" sz="45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 sz="45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2983"/>
            <a:ext cx="611510" cy="711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93" y="4170348"/>
            <a:ext cx="931638" cy="94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31" y="1785640"/>
            <a:ext cx="834723" cy="9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15" y="1852065"/>
            <a:ext cx="627172" cy="8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62" y="1897479"/>
            <a:ext cx="6429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84" y="1946275"/>
            <a:ext cx="433529" cy="6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77" y="1897479"/>
            <a:ext cx="695948" cy="8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48" y="1692773"/>
            <a:ext cx="825921" cy="9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91" y="4357708"/>
            <a:ext cx="537095" cy="56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31" y="4204233"/>
            <a:ext cx="749726" cy="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28" y="4204233"/>
            <a:ext cx="836507" cy="95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02" y="1742484"/>
            <a:ext cx="632548" cy="8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35" y="1785640"/>
            <a:ext cx="723900" cy="8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3" y="4204234"/>
            <a:ext cx="656569" cy="83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7" y="4109660"/>
            <a:ext cx="687820" cy="83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13" y="4087967"/>
            <a:ext cx="1310813" cy="102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0" y="4134160"/>
            <a:ext cx="805022" cy="83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61" y="1759199"/>
            <a:ext cx="702854" cy="9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94" y="1992315"/>
            <a:ext cx="823497" cy="6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92" y="1798623"/>
            <a:ext cx="906341" cy="7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60" y="4197927"/>
            <a:ext cx="668975" cy="7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35" y="1899041"/>
            <a:ext cx="735149" cy="7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66" y="4068003"/>
            <a:ext cx="861043" cy="106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76" y="4262293"/>
            <a:ext cx="745615" cy="75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02" y="4134160"/>
            <a:ext cx="971248" cy="8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58" y="4040980"/>
            <a:ext cx="634892" cy="95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/>
          <p:nvPr/>
        </p:nvSpPr>
        <p:spPr>
          <a:xfrm>
            <a:off x="1763688" y="116632"/>
            <a:ext cx="606608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Break the code</a:t>
            </a:r>
            <a:endParaRPr sz="5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2"/>
          <p:cNvGraphicFramePr/>
          <p:nvPr>
            <p:extLst>
              <p:ext uri="{D42A27DB-BD31-4B8C-83A1-F6EECF244321}">
                <p14:modId xmlns:p14="http://schemas.microsoft.com/office/powerpoint/2010/main" val="3090178815"/>
              </p:ext>
            </p:extLst>
          </p:nvPr>
        </p:nvGraphicFramePr>
        <p:xfrm>
          <a:off x="1833205" y="1305906"/>
          <a:ext cx="5700625" cy="2139587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1140125"/>
                <a:gridCol w="1140125"/>
                <a:gridCol w="1140125"/>
                <a:gridCol w="1140125"/>
                <a:gridCol w="1140125"/>
              </a:tblGrid>
              <a:tr h="10954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 smtClean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104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oogle Shape;119;p2"/>
          <p:cNvGraphicFramePr/>
          <p:nvPr>
            <p:extLst>
              <p:ext uri="{D42A27DB-BD31-4B8C-83A1-F6EECF244321}">
                <p14:modId xmlns:p14="http://schemas.microsoft.com/office/powerpoint/2010/main" val="1749792718"/>
              </p:ext>
            </p:extLst>
          </p:nvPr>
        </p:nvGraphicFramePr>
        <p:xfrm>
          <a:off x="208079" y="3919494"/>
          <a:ext cx="8388990" cy="2139587"/>
        </p:xfrm>
        <a:graphic>
          <a:graphicData uri="http://schemas.openxmlformats.org/drawingml/2006/table">
            <a:tbl>
              <a:tblPr firstRow="1" bandRow="1">
                <a:noFill/>
                <a:tableStyleId>{1F621838-6909-4550-A9BC-D98C4F411055}</a:tableStyleId>
              </a:tblPr>
              <a:tblGrid>
                <a:gridCol w="932110"/>
                <a:gridCol w="932110"/>
                <a:gridCol w="932110"/>
                <a:gridCol w="932110"/>
                <a:gridCol w="932110"/>
                <a:gridCol w="932110"/>
                <a:gridCol w="932110"/>
                <a:gridCol w="932110"/>
                <a:gridCol w="932110"/>
              </a:tblGrid>
              <a:tr h="10954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 smtClean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  <a:tr h="104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84" y="1458369"/>
            <a:ext cx="695948" cy="8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64" y="1393772"/>
            <a:ext cx="834723" cy="9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41" y="1445705"/>
            <a:ext cx="749726" cy="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59" y="1474470"/>
            <a:ext cx="749726" cy="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66" y="1474470"/>
            <a:ext cx="836507" cy="95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1" y="3889042"/>
            <a:ext cx="825921" cy="94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50" y="4048851"/>
            <a:ext cx="433529" cy="6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05" y="3998215"/>
            <a:ext cx="749726" cy="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25" y="3884083"/>
            <a:ext cx="632548" cy="8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55" y="4082345"/>
            <a:ext cx="745615" cy="75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85" y="4133345"/>
            <a:ext cx="537095" cy="56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05" y="4048851"/>
            <a:ext cx="695948" cy="8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219" y="4082590"/>
            <a:ext cx="611510" cy="7117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" name="Picture 2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51" y="4110551"/>
            <a:ext cx="745615" cy="75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112</Words>
  <Application>Microsoft Office PowerPoint</Application>
  <PresentationFormat>On-screen Show (4:3)</PresentationFormat>
  <Paragraphs>89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ΜΤ</dc:creator>
  <cp:lastModifiedBy>ΜΤ</cp:lastModifiedBy>
  <cp:revision>35</cp:revision>
  <dcterms:created xsi:type="dcterms:W3CDTF">2023-10-13T19:25:09Z</dcterms:created>
  <dcterms:modified xsi:type="dcterms:W3CDTF">2024-12-12T16:37:13Z</dcterms:modified>
</cp:coreProperties>
</file>