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62" r:id="rId4"/>
    <p:sldId id="263" r:id="rId5"/>
    <p:sldId id="257" r:id="rId6"/>
    <p:sldId id="258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fif"/><Relationship Id="rId4" Type="http://schemas.openxmlformats.org/officeDocument/2006/relationships/image" Target="../media/image1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fif"/><Relationship Id="rId5" Type="http://schemas.openxmlformats.org/officeDocument/2006/relationships/image" Target="../media/image6.png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jfif"/><Relationship Id="rId5" Type="http://schemas.openxmlformats.org/officeDocument/2006/relationships/image" Target="../media/image12.gif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9.jf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2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7771F31-3E00-4405-AB6C-883D4F7527B7}"/>
              </a:ext>
            </a:extLst>
          </p:cNvPr>
          <p:cNvSpPr/>
          <p:nvPr/>
        </p:nvSpPr>
        <p:spPr>
          <a:xfrm>
            <a:off x="1767455" y="602316"/>
            <a:ext cx="9135123" cy="5670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842FEFF-D4F0-4156-9F23-0E05D2FB2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35016" y="1319754"/>
            <a:ext cx="4004114" cy="435135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ACE1FF1-DBA1-4431-9156-4A5BACB8A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092" y="1942771"/>
            <a:ext cx="3728336" cy="372833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9F846F0-ADFB-497A-B3C9-EEBD40EEA931}"/>
              </a:ext>
            </a:extLst>
          </p:cNvPr>
          <p:cNvSpPr/>
          <p:nvPr/>
        </p:nvSpPr>
        <p:spPr>
          <a:xfrm>
            <a:off x="674163" y="17542"/>
            <a:ext cx="108436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</a:rPr>
              <a:t>Κι αν ήμουν στη θέση της κοκκινοσκουφίτσας, τι θα έκανα;</a:t>
            </a:r>
          </a:p>
        </p:txBody>
      </p:sp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0614A6B6-F416-4108-8038-07C926BF0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3683" y="752520"/>
            <a:ext cx="1339490" cy="133949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6C8644F-4D30-4E44-AEA4-B210CCFFA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55" y="845120"/>
            <a:ext cx="865434" cy="7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F9EDE35-D2F2-44C2-B0B1-1E5ACF91C6F2}"/>
              </a:ext>
            </a:extLst>
          </p:cNvPr>
          <p:cNvSpPr/>
          <p:nvPr/>
        </p:nvSpPr>
        <p:spPr>
          <a:xfrm>
            <a:off x="210312" y="123551"/>
            <a:ext cx="11823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Τι να κάνω αν κά</a:t>
            </a:r>
            <a:r>
              <a:rPr lang="el-G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ποιος άγνωστος με πλησιάσει και…</a:t>
            </a:r>
            <a:endParaRPr lang="el-G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5BDBAE9-EF74-4BA9-8FE1-B15EF89E71A7}"/>
              </a:ext>
            </a:extLst>
          </p:cNvPr>
          <p:cNvSpPr/>
          <p:nvPr/>
        </p:nvSpPr>
        <p:spPr>
          <a:xfrm>
            <a:off x="372111" y="831437"/>
            <a:ext cx="114282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</a:t>
            </a:r>
            <a:r>
              <a:rPr lang="el-GR" sz="2800" b="0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ου προσφέρει σοκολάτες, καραμέλες, παγωτό ή κάτι που μου αρέσει;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A6FBBBD-851E-4B40-AD0C-CF64FE40FA99}"/>
              </a:ext>
            </a:extLst>
          </p:cNvPr>
          <p:cNvSpPr/>
          <p:nvPr/>
        </p:nvSpPr>
        <p:spPr>
          <a:xfrm>
            <a:off x="634023" y="1662196"/>
            <a:ext cx="109820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</a:t>
            </a:r>
            <a:r>
              <a:rPr lang="el-G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ου </a:t>
            </a:r>
            <a:r>
              <a:rPr lang="el-G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πει να μπω στο αυτοκίνητό του για να με πάει βόλτα ή σε μια ωραία</a:t>
            </a:r>
          </a:p>
          <a:p>
            <a:r>
              <a:rPr lang="el-G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</a:t>
            </a:r>
            <a:r>
              <a:rPr lang="el-G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αιδική χαρά ή ακόμα και στο σπίτι μου;</a:t>
            </a:r>
            <a:endParaRPr lang="el-G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FA5BBF9-EA0C-4ABB-9240-E7DEA28754F0}"/>
              </a:ext>
            </a:extLst>
          </p:cNvPr>
          <p:cNvSpPr/>
          <p:nvPr/>
        </p:nvSpPr>
        <p:spPr>
          <a:xfrm>
            <a:off x="634023" y="2784336"/>
            <a:ext cx="108747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</a:t>
            </a:r>
            <a:r>
              <a:rPr lang="el-G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ου λέει άσχημα λόγια ή </a:t>
            </a:r>
            <a:r>
              <a:rPr lang="el-G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κουβέντες που δεν με κάνουν να νιώθω καλά;</a:t>
            </a:r>
            <a:endParaRPr lang="el-G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816DAD02-3068-42B2-B9DD-E2A9E6DBD86E}"/>
              </a:ext>
            </a:extLst>
          </p:cNvPr>
          <p:cNvSpPr/>
          <p:nvPr/>
        </p:nvSpPr>
        <p:spPr>
          <a:xfrm>
            <a:off x="634022" y="3475589"/>
            <a:ext cx="1079978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μου </a:t>
            </a:r>
            <a:r>
              <a:rPr lang="el-GR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πει:Σ</a:t>
            </a:r>
            <a:r>
              <a:rPr lang="el-GR" sz="2800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ου</a:t>
            </a:r>
            <a:r>
              <a:rPr lang="el-GR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αρέσουν τα σκυλάκια ( γατάκια..);</a:t>
            </a:r>
            <a:r>
              <a:rPr lang="el-GR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Αχ έχω ένα πολύ γλυκό ζωάκι</a:t>
            </a:r>
            <a:r>
              <a:rPr lang="el-GR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που θα σου αρέσει σίγουρα. Έλα να σου το δείξω!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AA4BCDE6-3D6F-48B6-A046-86D5F37EE94B}"/>
              </a:ext>
            </a:extLst>
          </p:cNvPr>
          <p:cNvSpPr/>
          <p:nvPr/>
        </p:nvSpPr>
        <p:spPr>
          <a:xfrm>
            <a:off x="704296" y="5487880"/>
            <a:ext cx="1174005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2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μου </a:t>
            </a:r>
            <a:r>
              <a:rPr lang="el-GR" sz="28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πει:Α</a:t>
            </a:r>
            <a:r>
              <a:rPr lang="el-GR" sz="2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βλέπω ότι είσαι μεγάλο παιδί, ξέρεις να κρατάς </a:t>
            </a:r>
            <a:r>
              <a:rPr lang="el-GR" sz="28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μυστικά;Ε</a:t>
            </a:r>
            <a:r>
              <a:rPr lang="el-GR" sz="2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λοιπόν αυτά που θα σου πω δεν θα τα πεις σε κανένα ούτε στους γονείς σου. Σύμφωνοι;</a:t>
            </a:r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0F20550F-CF6F-4EF8-AFD9-25B64EC4B163}"/>
              </a:ext>
            </a:extLst>
          </p:cNvPr>
          <p:cNvSpPr/>
          <p:nvPr/>
        </p:nvSpPr>
        <p:spPr>
          <a:xfrm>
            <a:off x="634022" y="4429696"/>
            <a:ext cx="108784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</a:t>
            </a:r>
            <a:r>
              <a:rPr lang="el-GR" sz="28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ου </a:t>
            </a:r>
            <a:r>
              <a:rPr lang="el-GR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ζητάει πληροφορίες για την οικογένεια μου π.χ. Και πού είναι το σπίτι σου, με ποιους μένεις, πότε είσαι μόνος-η σου στο σπίτι;</a:t>
            </a:r>
            <a:endParaRPr lang="el-GR" sz="28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9E220C95-8516-4709-993E-54AA407487CD}"/>
              </a:ext>
            </a:extLst>
          </p:cNvPr>
          <p:cNvSpPr/>
          <p:nvPr/>
        </p:nvSpPr>
        <p:spPr>
          <a:xfrm>
            <a:off x="398744" y="1003812"/>
            <a:ext cx="155865" cy="18643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1CEB4B99-013A-49F5-BB04-3CD2C78AF7FC}"/>
              </a:ext>
            </a:extLst>
          </p:cNvPr>
          <p:cNvSpPr/>
          <p:nvPr/>
        </p:nvSpPr>
        <p:spPr>
          <a:xfrm>
            <a:off x="395053" y="1872360"/>
            <a:ext cx="155865" cy="1864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F64A96A-A86B-4354-AE6F-812A3D65758F}"/>
              </a:ext>
            </a:extLst>
          </p:cNvPr>
          <p:cNvSpPr/>
          <p:nvPr/>
        </p:nvSpPr>
        <p:spPr>
          <a:xfrm>
            <a:off x="399495" y="2973227"/>
            <a:ext cx="155865" cy="1864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2CC0765D-3F29-4D9E-9E0F-7F994BDFC9B7}"/>
              </a:ext>
            </a:extLst>
          </p:cNvPr>
          <p:cNvSpPr/>
          <p:nvPr/>
        </p:nvSpPr>
        <p:spPr>
          <a:xfrm>
            <a:off x="398744" y="3605127"/>
            <a:ext cx="155865" cy="1864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B7338D01-BA71-402E-A1FF-9AC876CE9623}"/>
              </a:ext>
            </a:extLst>
          </p:cNvPr>
          <p:cNvSpPr/>
          <p:nvPr/>
        </p:nvSpPr>
        <p:spPr>
          <a:xfrm>
            <a:off x="372111" y="4591797"/>
            <a:ext cx="155865" cy="18643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521168BC-8572-4F37-9A3F-44813BE356F0}"/>
              </a:ext>
            </a:extLst>
          </p:cNvPr>
          <p:cNvSpPr/>
          <p:nvPr/>
        </p:nvSpPr>
        <p:spPr>
          <a:xfrm>
            <a:off x="372111" y="5606249"/>
            <a:ext cx="155865" cy="18643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53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24B80BD-2BC9-4E68-8605-C848242AB7C9}"/>
              </a:ext>
            </a:extLst>
          </p:cNvPr>
          <p:cNvSpPr/>
          <p:nvPr/>
        </p:nvSpPr>
        <p:spPr>
          <a:xfrm>
            <a:off x="210312" y="123551"/>
            <a:ext cx="11823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Τι να κάνω αν κά</a:t>
            </a:r>
            <a:r>
              <a:rPr lang="el-G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ποιος άγνωστος με πλησιάσει και…</a:t>
            </a:r>
            <a:endParaRPr lang="el-G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AEC0C04-8F12-434E-86DC-9D63A2B48ACF}"/>
              </a:ext>
            </a:extLst>
          </p:cNvPr>
          <p:cNvSpPr/>
          <p:nvPr/>
        </p:nvSpPr>
        <p:spPr>
          <a:xfrm>
            <a:off x="301841" y="1736959"/>
            <a:ext cx="113920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</a:t>
            </a:r>
            <a:r>
              <a:rPr lang="el-GR" sz="2800" b="0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ου προσφέρει σοκολάτες, καραμέλες, παγωτό ή κάτι που μου αρέσει;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0D289D25-6063-4508-AF2D-65022B24CF9B}"/>
              </a:ext>
            </a:extLst>
          </p:cNvPr>
          <p:cNvSpPr/>
          <p:nvPr/>
        </p:nvSpPr>
        <p:spPr>
          <a:xfrm>
            <a:off x="342266" y="1905353"/>
            <a:ext cx="155865" cy="18643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EBE79E2-06B7-448C-8349-AB3D763B2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1" y="2772091"/>
            <a:ext cx="2179320" cy="283201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9FB2E9F1-9A54-498B-9617-092759D59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695" y="2260179"/>
            <a:ext cx="1876426" cy="3908046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E9D96C0A-E86D-4502-8E37-740D805D8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816" y="2772091"/>
            <a:ext cx="2398776" cy="2409485"/>
          </a:xfrm>
          <a:prstGeom prst="rect">
            <a:avLst/>
          </a:prstGeom>
        </p:spPr>
      </p:pic>
      <p:pic>
        <p:nvPicPr>
          <p:cNvPr id="2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357BDFE3-C499-48D6-B4D4-E56F76432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599" y="858134"/>
            <a:ext cx="878825" cy="8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4DB994C-B258-4C37-A0B3-EDA2CE782587}"/>
              </a:ext>
            </a:extLst>
          </p:cNvPr>
          <p:cNvSpPr/>
          <p:nvPr/>
        </p:nvSpPr>
        <p:spPr>
          <a:xfrm>
            <a:off x="210312" y="123551"/>
            <a:ext cx="11823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Τι να κάνω αν κά</a:t>
            </a:r>
            <a:r>
              <a:rPr lang="el-G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ποιος άγνωστος με πλησιάσει και…</a:t>
            </a:r>
            <a:endParaRPr lang="el-G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DB6F2CD-4742-4AB9-92A7-9A4E3C251A5C}"/>
              </a:ext>
            </a:extLst>
          </p:cNvPr>
          <p:cNvSpPr/>
          <p:nvPr/>
        </p:nvSpPr>
        <p:spPr>
          <a:xfrm>
            <a:off x="634023" y="1662196"/>
            <a:ext cx="109820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</a:t>
            </a:r>
            <a:r>
              <a:rPr lang="el-G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ου </a:t>
            </a:r>
            <a:r>
              <a:rPr lang="el-G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πει να μπω στο αυτοκίνητό του για να με πάει βόλτα ή σε μια ωραία</a:t>
            </a:r>
          </a:p>
          <a:p>
            <a:r>
              <a:rPr lang="el-G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</a:t>
            </a:r>
            <a:r>
              <a:rPr lang="el-G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αιδική χαρά ή ακόμα και στο σπίτι μου;</a:t>
            </a:r>
            <a:endParaRPr lang="el-G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B049AA1D-56AE-473B-8363-879A1B839DAC}"/>
              </a:ext>
            </a:extLst>
          </p:cNvPr>
          <p:cNvSpPr/>
          <p:nvPr/>
        </p:nvSpPr>
        <p:spPr>
          <a:xfrm>
            <a:off x="395053" y="1872360"/>
            <a:ext cx="155865" cy="1864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12A48E4-5CB7-4B7D-B043-381CE15A4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487" y="2616303"/>
            <a:ext cx="3419026" cy="2496019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C2349C7-F3C6-4F58-A034-70BAC26A2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744" y="3447062"/>
            <a:ext cx="2449014" cy="205153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E09D769-B402-431B-ACD8-97030D093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86" y="2929255"/>
            <a:ext cx="1898714" cy="2853259"/>
          </a:xfrm>
          <a:prstGeom prst="rect">
            <a:avLst/>
          </a:prstGeom>
        </p:spPr>
      </p:pic>
      <p:pic>
        <p:nvPicPr>
          <p:cNvPr id="2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9424F68A-21A2-4512-9CFE-7BD6C99CF9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5522" y="861881"/>
            <a:ext cx="861365" cy="8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04DFD11-641B-4FE7-857D-10E7F26F3F5B}"/>
              </a:ext>
            </a:extLst>
          </p:cNvPr>
          <p:cNvSpPr/>
          <p:nvPr/>
        </p:nvSpPr>
        <p:spPr>
          <a:xfrm>
            <a:off x="210312" y="123551"/>
            <a:ext cx="11823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Τι να κάνω αν κά</a:t>
            </a:r>
            <a:r>
              <a:rPr lang="el-G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ποιος άγνωστος με πλησιάσει και…</a:t>
            </a:r>
            <a:endParaRPr lang="el-G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BAD20CB4-90D1-4506-B87D-B24DBE50D629}"/>
              </a:ext>
            </a:extLst>
          </p:cNvPr>
          <p:cNvSpPr/>
          <p:nvPr/>
        </p:nvSpPr>
        <p:spPr>
          <a:xfrm>
            <a:off x="478158" y="1952818"/>
            <a:ext cx="155865" cy="1864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84AC90D-9C50-481F-983F-BCB9C61D9966}"/>
              </a:ext>
            </a:extLst>
          </p:cNvPr>
          <p:cNvSpPr/>
          <p:nvPr/>
        </p:nvSpPr>
        <p:spPr>
          <a:xfrm>
            <a:off x="839070" y="1691208"/>
            <a:ext cx="108747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</a:t>
            </a:r>
            <a:r>
              <a:rPr lang="el-G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ου λέει άσχημα λόγια ή </a:t>
            </a:r>
            <a:r>
              <a:rPr lang="el-G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κουβέντες που δεν με κάνουν να νιώθω καλά;</a:t>
            </a:r>
            <a:endParaRPr lang="el-G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6471590-41D3-4565-8D8E-C207B3858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70" y="3572010"/>
            <a:ext cx="2143125" cy="214312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CB39A94F-887F-4EB9-BC09-08FB6C954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904" y="2309292"/>
            <a:ext cx="2857500" cy="28575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DBBFAB36-9902-4374-B670-2A75E7B5E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6867" y="3719647"/>
            <a:ext cx="2466975" cy="1847850"/>
          </a:xfrm>
          <a:prstGeom prst="rect">
            <a:avLst/>
          </a:prstGeom>
        </p:spPr>
      </p:pic>
      <p:pic>
        <p:nvPicPr>
          <p:cNvPr id="2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A93CBAC0-C58C-4292-A63D-9C320DC8C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9071" y="899610"/>
            <a:ext cx="927818" cy="9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B15DD69-2B2D-4549-94D1-B18EA896440D}"/>
              </a:ext>
            </a:extLst>
          </p:cNvPr>
          <p:cNvSpPr/>
          <p:nvPr/>
        </p:nvSpPr>
        <p:spPr>
          <a:xfrm>
            <a:off x="210312" y="123551"/>
            <a:ext cx="11823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Τι να κάνω αν κά</a:t>
            </a:r>
            <a:r>
              <a:rPr lang="el-G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ποιος άγνωστος με πλησιάσει και…</a:t>
            </a:r>
            <a:endParaRPr lang="el-G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CBD7F41-0F23-4116-A897-432B2A3C9FD1}"/>
              </a:ext>
            </a:extLst>
          </p:cNvPr>
          <p:cNvSpPr/>
          <p:nvPr/>
        </p:nvSpPr>
        <p:spPr>
          <a:xfrm>
            <a:off x="461640" y="2015231"/>
            <a:ext cx="150921" cy="15091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6C99BF9-23DF-48A1-B196-F2FA9E8CCE8E}"/>
              </a:ext>
            </a:extLst>
          </p:cNvPr>
          <p:cNvSpPr/>
          <p:nvPr/>
        </p:nvSpPr>
        <p:spPr>
          <a:xfrm>
            <a:off x="755672" y="1811045"/>
            <a:ext cx="107324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μου πει: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</a:t>
            </a:r>
            <a:r>
              <a:rPr lang="el-GR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ου αρέσουν τα σκυλάκια ( γατάκια..);</a:t>
            </a:r>
            <a:r>
              <a:rPr lang="el-GR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Αχ έχω ένα πολύ γλυκό ζωάκι</a:t>
            </a:r>
            <a:r>
              <a:rPr lang="el-GR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που θα σου αρέσει σίγουρα. Έλα να σου το δείξω!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2922AEB-B491-4B5B-80D2-9D7A2F3CB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39" y="3618066"/>
            <a:ext cx="2143125" cy="214312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C97ACB2B-5E3C-4A7C-9856-A4A0E766C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0613" y="3429000"/>
            <a:ext cx="1832083" cy="214312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2ED72C41-6C51-42BB-9D23-8E27973DD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809" y="2892732"/>
            <a:ext cx="1198123" cy="1450668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C87F0B2C-7E69-451B-93B6-7749172DB84B}"/>
              </a:ext>
            </a:extLst>
          </p:cNvPr>
          <p:cNvSpPr/>
          <p:nvPr/>
        </p:nvSpPr>
        <p:spPr>
          <a:xfrm>
            <a:off x="5601808" y="4216892"/>
            <a:ext cx="1198123" cy="2041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991FC182-FBC5-4D09-BD5D-87815686A0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4501" y="1014212"/>
            <a:ext cx="780001" cy="7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BE94047-5668-448A-A7D9-ABAF39F3249B}"/>
              </a:ext>
            </a:extLst>
          </p:cNvPr>
          <p:cNvSpPr/>
          <p:nvPr/>
        </p:nvSpPr>
        <p:spPr>
          <a:xfrm>
            <a:off x="362712" y="275951"/>
            <a:ext cx="11823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Τι να κάνω αν κά</a:t>
            </a:r>
            <a:r>
              <a:rPr lang="el-G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ποιος άγνωστος με πλησιάσει και…</a:t>
            </a:r>
            <a:endParaRPr lang="el-G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131242E-7DC3-4980-A331-DE01665F37E2}"/>
              </a:ext>
            </a:extLst>
          </p:cNvPr>
          <p:cNvSpPr/>
          <p:nvPr/>
        </p:nvSpPr>
        <p:spPr>
          <a:xfrm>
            <a:off x="807867" y="1606858"/>
            <a:ext cx="1072735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</a:t>
            </a:r>
            <a:r>
              <a:rPr lang="el-GR" sz="28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ου </a:t>
            </a:r>
            <a:r>
              <a:rPr lang="el-GR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ζητάει πληροφορίες για την οικογένεια μου π.χ. Και πού είναι το σπίτι σου, πού είναι το κλειδί του σπιτιού σου,  με ποιους μένεις, πότε είσαι μόνος-η σου στο σπίτι;</a:t>
            </a:r>
            <a:endParaRPr lang="el-GR" sz="28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F54E48F-506C-4AB5-86EA-0DC7D66B1708}"/>
              </a:ext>
            </a:extLst>
          </p:cNvPr>
          <p:cNvSpPr/>
          <p:nvPr/>
        </p:nvSpPr>
        <p:spPr>
          <a:xfrm>
            <a:off x="491514" y="1793289"/>
            <a:ext cx="165264" cy="21510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FD43642-3D76-4508-B080-665728DCA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694" y="3333334"/>
            <a:ext cx="2114550" cy="216217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D675E69-5EED-4F8E-B10D-F5F2E1023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945" y="3003935"/>
            <a:ext cx="2752725" cy="166687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C824B36-6D83-4F4F-9331-D3A44558E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412" y="3192136"/>
            <a:ext cx="2066925" cy="2209800"/>
          </a:xfrm>
          <a:prstGeom prst="rect">
            <a:avLst/>
          </a:prstGeom>
        </p:spPr>
      </p:pic>
      <p:pic>
        <p:nvPicPr>
          <p:cNvPr id="3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A621A4B4-F3E9-47CB-AC56-1F832CE39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970" y="949752"/>
            <a:ext cx="710406" cy="7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C8225DA-8EE3-4FE8-BAC5-ABC9C1747454}"/>
              </a:ext>
            </a:extLst>
          </p:cNvPr>
          <p:cNvSpPr/>
          <p:nvPr/>
        </p:nvSpPr>
        <p:spPr>
          <a:xfrm>
            <a:off x="210312" y="123551"/>
            <a:ext cx="11823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Τι να κάνω αν κά</a:t>
            </a:r>
            <a:r>
              <a:rPr lang="el-G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ποιος άγνωστος με πλησιάσει και…</a:t>
            </a:r>
            <a:endParaRPr lang="el-G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83A19A7-2862-44A8-8CEE-CB34B6106DAF}"/>
              </a:ext>
            </a:extLst>
          </p:cNvPr>
          <p:cNvSpPr/>
          <p:nvPr/>
        </p:nvSpPr>
        <p:spPr>
          <a:xfrm>
            <a:off x="704296" y="1404152"/>
            <a:ext cx="1174005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2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μου πει: Α βλέπω ότι είσαι μεγάλο παιδί, ξέρεις να κρατάς </a:t>
            </a:r>
            <a:r>
              <a:rPr lang="el-GR" sz="28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μυστικά;Ε</a:t>
            </a:r>
            <a:r>
              <a:rPr lang="el-GR" sz="2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λοιπόν αυτά που θα σου πω δεν θα τα πεις σε κανέναν, ούτε στους γονείς σου. Σύμφωνοι;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E01FC72B-0FAE-4E52-A34E-30F5EEB0D8ED}"/>
              </a:ext>
            </a:extLst>
          </p:cNvPr>
          <p:cNvSpPr/>
          <p:nvPr/>
        </p:nvSpPr>
        <p:spPr>
          <a:xfrm>
            <a:off x="425377" y="1602420"/>
            <a:ext cx="155865" cy="18643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268FCF3-92BC-4D30-80B2-8DC80677C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683" y="2692847"/>
            <a:ext cx="2076450" cy="2200275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A4C99051-4D34-4912-B111-E65996CCDEE9}"/>
              </a:ext>
            </a:extLst>
          </p:cNvPr>
          <p:cNvSpPr/>
          <p:nvPr/>
        </p:nvSpPr>
        <p:spPr>
          <a:xfrm>
            <a:off x="5083683" y="4687410"/>
            <a:ext cx="2076450" cy="205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1DCAF777-5033-4AB7-9A30-F0F96E9F41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8339" y="831437"/>
            <a:ext cx="760389" cy="7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Κάρτα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TM10001106[[fn=Κάρτα]]</Template>
  <TotalTime>164</TotalTime>
  <Words>379</Words>
  <Application>Microsoft Office PowerPoint</Application>
  <PresentationFormat>Ευρεία οθόνη</PresentationFormat>
  <Paragraphs>22</Paragraphs>
  <Slides>8</Slides>
  <Notes>0</Notes>
  <HiddenSlides>0</HiddenSlides>
  <MMClips>7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Corbel</vt:lpstr>
      <vt:lpstr>Gill Sans MT</vt:lpstr>
      <vt:lpstr>Impact</vt:lpstr>
      <vt:lpstr>Κάρτα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ΔΗΜΗΤΡΑ ΧΑΣΙΩΤΗ</dc:creator>
  <cp:lastModifiedBy>ΔΗΜΗΤΡΑ ΧΑΣΙΩΤΗ</cp:lastModifiedBy>
  <cp:revision>23</cp:revision>
  <dcterms:created xsi:type="dcterms:W3CDTF">2020-11-18T22:22:26Z</dcterms:created>
  <dcterms:modified xsi:type="dcterms:W3CDTF">2020-11-20T22:45:31Z</dcterms:modified>
</cp:coreProperties>
</file>