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2" d="100"/>
          <a:sy n="62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CC0151-82AC-4212-A541-3E9CD2B24FD8}" type="datetimeFigureOut">
              <a:rPr lang="el-GR" smtClean="0"/>
              <a:t>29/1/2020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C53580-D203-4F8F-9AEC-0E40B30837A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τρεις ιεραρχ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084168" y="90872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Η ΓΙΟΡΤΗ ΤΩΝ ΤΡΙΩΝ ΙΕΡΑΡΧΩΝ</a:t>
            </a:r>
          </a:p>
          <a:p>
            <a:pPr algn="ctr"/>
            <a:endParaRPr lang="el-G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30 ΙΑΝΟΥΑΡΙΟΥ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Σοφά λόγια του Μέγα Βασιλείου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1640" y="0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ΒΑΣΙΛΕΙΑΔΑ, Η ΠΟΛΗ ΤΗΣ ΑΓΑΠΗΣ</a:t>
            </a:r>
            <a:endParaRPr lang="el-GR" sz="3200" b="1" u="sng" dirty="0">
              <a:latin typeface="Arial" pitchFamily="34" charset="0"/>
              <a:cs typeface="Arial" pitchFamily="34" charset="0"/>
            </a:endParaRPr>
          </a:p>
        </p:txBody>
      </p:sp>
    </p:spTree>
    <p:controls>
      <p:control spid="36866" name="ShockwaveFlash1" r:id="rId2" imgW="7489677" imgH="58316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www.pemptousia.gr/wp-content/uploads/2017/11/basileiada_mes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Ο Γρηγόριος ο Θεολόγος&#10;Τι βλέπεις;&#10;Τι σκέφτεσαι γι’ αυτό που&#10;βλέπεις;&#10;Τι είναι αυτό που σε κάνει&#10;να αναρωτιέσαι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763688" y="260648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ΣΟΦΑ ΛΟΓΙΑ ΤΟΥ ΜΕΓΑ ΒΑΣΙΛΕΙΟΥ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Χωρίς τίτλ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6365" y="0"/>
            <a:ext cx="9460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71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AutoShape 2" descr="Image result for αγιοσ γρηγοριοσ ο θεολογο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9940" name="AutoShape 4" descr="Image result for αγιοσ γρηγοριοσ ο θεολογο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9942" name="Picture 6" descr="Image result for αγιοσ γρηγοριοσ ο θεολογο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268760"/>
            <a:ext cx="3609975" cy="487680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431339" y="548680"/>
            <a:ext cx="6268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Άγιος Γρηγόριος Θεολόγος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Κι αυτός, όπως ο φίλος του Βασίλειος, απαρνήθηκε την περιουσία του και&#10;αφοσιώθηκε στην Εκκλησία. Αργότερα, ενώ είχε γίνε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Γρήγορα ωστόσο εγκατέλειψε τον θρόνο του Πατριάρχη και επέστρεψε&#10;στη μικρή επαρχία του. Έγραφε ασταμάτητα σπουδαία θεολογ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Σοφά λόγια του Γρηγορίου του&#10;Θεολόγου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Η παιδεία είναι το πρώτο από τα αγαθά τα οποία έχουμε. Από αυτήν&#10;έχουμε ωφεληθεί στην ευσέβεια και λατρεία του Θεού. Δεν 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332656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ΣΟΦΑ ΛΟΓΙΑ ΤΟΥ ΓΡΗΓΟΡΙΟΥ ΤΟΥ ΘΕΟΛΟΓΟΥ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1171512"/>
          </a:xfrm>
        </p:spPr>
        <p:txBody>
          <a:bodyPr/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Το ιστορικό καθιέρωσης της κοινής εορτής των Τριών Ιεραρχών: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2204864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3200" u="sng" dirty="0">
                <a:latin typeface="Arial" pitchFamily="34" charset="0"/>
                <a:cs typeface="Arial" pitchFamily="34" charset="0"/>
              </a:rPr>
              <a:t>11</a:t>
            </a:r>
            <a:r>
              <a:rPr lang="el-GR" sz="3200" u="sng" baseline="30000" dirty="0">
                <a:latin typeface="Arial" pitchFamily="34" charset="0"/>
                <a:cs typeface="Arial" pitchFamily="34" charset="0"/>
              </a:rPr>
              <a:t>ο</a:t>
            </a:r>
            <a:r>
              <a:rPr lang="el-GR" sz="3200" u="sng" dirty="0">
                <a:latin typeface="Arial" pitchFamily="34" charset="0"/>
                <a:cs typeface="Arial" pitchFamily="34" charset="0"/>
              </a:rPr>
              <a:t>ς αιώνας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 (βυζαντινή περίοδος): ο μητροπολίτης Ιωάννης </a:t>
            </a:r>
            <a:r>
              <a:rPr lang="el-GR" sz="3200" dirty="0" err="1">
                <a:latin typeface="Arial" pitchFamily="34" charset="0"/>
                <a:cs typeface="Arial" pitchFamily="34" charset="0"/>
              </a:rPr>
              <a:t>Μαυρόπους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 προτείνει τον κοινό εορτασμό των αγίων για να παύσουν οι διαμάχες για το ποιος από τους Τρεις Ιεράρχες είναι πιο σπουδαίος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αγιοσ ιωαννησ χρυσοστομο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32040" y="198884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ΑΓΙΟΣ ΙΩΑΝΝΗΣ Ο ΧΡΥΣΟΣΤΟΜΟΣ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Έγινε ιερέας και για τις υπέροχες ομιλίες του ονομάστηκε&#10;«Χρυσόστομος». Οργάνωσε συσσίτια για χιλιάδες φτωχούς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Μετά από λίγο καιρό έγινε&#10;πατριάρχης&#10;Κωνσταντινουπόλεως.&#10;Δημιούργησε όμως μεγάλες&#10;έχθρες εναντίον του, επειδή&#10;κατέκρινε τ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ΣΟΦΑ ΛΟΓΙΑ ΤΟΥ ΑΓΙΟΥ ΙΩΑΝΝΗ ΤΟΥ ΧΡΥΣΟΣΤΟΜΟΥ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Φτιάχνουμε εικονόλεξα με σοφά λόγια των Τριών Ιεραρχών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Η εκκλησία μας τους λέει με ένα όνομα: «ΤΡΕΙΣ ΙΕΡΑΡΧΕΣ»&#10;Και οι τρεις αγαπούσαν πολύ τους ανθρώπους και τους δίδαξαν ό,τι&#10;έ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Ήταν επίσκοποι που ζούσαν απλή ζωή χωρίς πολυτέλειες. Αφιέρωσαν&#10;τη ζωή τους στους φτωχούς συνανθρώπους τους και στους&#10;δυστ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Ο Μέγας Βασίλειος&#10;Τι βλέπεις;&#10;Τι σκέφτεσαι γι’ αυτό που&#10;βλέπεις;&#10;Τι είναι αυτό που σε κάνει&#10;να αναρωτιέσαι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1" y="0"/>
            <a:ext cx="9083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kappadok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63"/>
            <a:ext cx="10287694" cy="68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979712" y="54868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itchFamily="34" charset="0"/>
                <a:cs typeface="Arial" pitchFamily="34" charset="0"/>
              </a:rPr>
              <a:t>Άγιος Βασίλειος</a:t>
            </a:r>
            <a:endParaRPr lang="el-G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No10\Pictures\Agios-Vasileios-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3203848" y="1484784"/>
            <a:ext cx="3132553" cy="4525963"/>
          </a:xfrm>
          <a:prstGeom prst="ellipse">
            <a:avLst/>
          </a:prstGeom>
          <a:effectLst>
            <a:softEdge rad="635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Εκτός από τις σπουδές του, είχε και μεγάλη περιουσία από τους γονείς του&#10;και θα μπορούσε να την κάνει ακόμη μεγαλύτερη μ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Ωστόσο, ο Βασίλειος προτίμησε να συγγράφει αδιάκοπα, χωρίς κανένα&#10;κέρδος, προσπαθώντας να κάνει τη χριστιανική του πίστη 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Πούλησε την περιουσία του και έχτισε τη Βασιλειάδα, ένα ίδρυμα για τη&#10;φροντίδα και την περίθαλψη των φτωχών, των ορφανών,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82</Words>
  <Application>Microsoft Office PowerPoint</Application>
  <PresentationFormat>Προβολή στην οθόνη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Αφθονία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User01</dc:creator>
  <cp:lastModifiedBy>User01</cp:lastModifiedBy>
  <cp:revision>21</cp:revision>
  <dcterms:created xsi:type="dcterms:W3CDTF">2020-01-29T19:52:19Z</dcterms:created>
  <dcterms:modified xsi:type="dcterms:W3CDTF">2020-01-29T21:27:33Z</dcterms:modified>
</cp:coreProperties>
</file>