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CC99FF"/>
    <a:srgbClr val="FF99FF"/>
    <a:srgbClr val="CC66FF"/>
    <a:srgbClr val="9933FF"/>
    <a:srgbClr val="9900FF"/>
    <a:srgbClr val="9999FF"/>
    <a:srgbClr val="9966FF"/>
    <a:srgbClr val="CC0099"/>
    <a:srgbClr val="CC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27" autoAdjust="0"/>
  </p:normalViewPr>
  <p:slideViewPr>
    <p:cSldViewPr>
      <p:cViewPr varScale="1">
        <p:scale>
          <a:sx n="65" d="100"/>
          <a:sy n="65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17/10/2025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17/10/2025</a:t>
            </a:fld>
            <a:endParaRPr lang="el-GR"/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17/10/2025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17/10/2025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Ι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Ι</a:t>
            </a:r>
            <a:endParaRPr lang="el-GR" dirty="0"/>
          </a:p>
        </p:txBody>
      </p:sp>
      <p:pic>
        <p:nvPicPr>
          <p:cNvPr id="4" name="3 - Εικόνα" descr="ΑΦΙΣΑ 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2267744" y="188640"/>
            <a:ext cx="4608512" cy="6408712"/>
          </a:xfrm>
          <a:prstGeom prst="rect">
            <a:avLst/>
          </a:prstGeom>
        </p:spPr>
      </p:pic>
      <p:sp>
        <p:nvSpPr>
          <p:cNvPr id="7" name="6 - Μισό πλαίσιο"/>
          <p:cNvSpPr/>
          <p:nvPr/>
        </p:nvSpPr>
        <p:spPr>
          <a:xfrm>
            <a:off x="2123728" y="188640"/>
            <a:ext cx="1512168" cy="6669360"/>
          </a:xfrm>
          <a:prstGeom prst="halfFrame">
            <a:avLst/>
          </a:prstGeom>
          <a:solidFill>
            <a:srgbClr val="99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9" name="8 - Μισό πλαίσιο"/>
          <p:cNvSpPr/>
          <p:nvPr/>
        </p:nvSpPr>
        <p:spPr>
          <a:xfrm>
            <a:off x="5508104" y="188640"/>
            <a:ext cx="1440160" cy="6480720"/>
          </a:xfrm>
          <a:prstGeom prst="halfFrame">
            <a:avLst/>
          </a:prstGeom>
          <a:solidFill>
            <a:srgbClr val="990099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5" name="4 - Καρδιά"/>
          <p:cNvSpPr/>
          <p:nvPr/>
        </p:nvSpPr>
        <p:spPr>
          <a:xfrm>
            <a:off x="7452320" y="5373216"/>
            <a:ext cx="1433518" cy="1328455"/>
          </a:xfrm>
          <a:prstGeom prst="heart">
            <a:avLst/>
          </a:prstGeom>
          <a:solidFill>
            <a:srgbClr val="CC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rgbClr val="990099"/>
                </a:solidFill>
              </a:rPr>
              <a:t>2025-26</a:t>
            </a:r>
            <a:endParaRPr lang="el-GR" sz="1600" b="1" dirty="0">
              <a:solidFill>
                <a:srgbClr val="990099"/>
              </a:solidFill>
            </a:endParaRPr>
          </a:p>
        </p:txBody>
      </p:sp>
      <p:sp>
        <p:nvSpPr>
          <p:cNvPr id="6" name="5 - Καρδιά"/>
          <p:cNvSpPr/>
          <p:nvPr/>
        </p:nvSpPr>
        <p:spPr>
          <a:xfrm>
            <a:off x="4283968" y="5812519"/>
            <a:ext cx="1180778" cy="1045481"/>
          </a:xfrm>
          <a:prstGeom prst="heart">
            <a:avLst/>
          </a:prstGeom>
          <a:solidFill>
            <a:srgbClr val="99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CC3399"/>
              </a:solidFill>
            </a:endParaRPr>
          </a:p>
        </p:txBody>
      </p:sp>
      <p:sp>
        <p:nvSpPr>
          <p:cNvPr id="10" name="9 - Σχήμα L"/>
          <p:cNvSpPr/>
          <p:nvPr/>
        </p:nvSpPr>
        <p:spPr>
          <a:xfrm>
            <a:off x="2123728" y="4869160"/>
            <a:ext cx="936104" cy="1988840"/>
          </a:xfrm>
          <a:prstGeom prst="corner">
            <a:avLst>
              <a:gd name="adj1" fmla="val 50000"/>
              <a:gd name="adj2" fmla="val 52276"/>
            </a:avLst>
          </a:prstGeom>
          <a:solidFill>
            <a:srgbClr val="99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CC0099"/>
              </a:solidFill>
            </a:endParaRPr>
          </a:p>
        </p:txBody>
      </p:sp>
      <p:sp>
        <p:nvSpPr>
          <p:cNvPr id="11" name="10 - Σχήμα L"/>
          <p:cNvSpPr/>
          <p:nvPr/>
        </p:nvSpPr>
        <p:spPr>
          <a:xfrm>
            <a:off x="6156176" y="5417840"/>
            <a:ext cx="792088" cy="1440160"/>
          </a:xfrm>
          <a:prstGeom prst="corner">
            <a:avLst/>
          </a:prstGeom>
          <a:solidFill>
            <a:srgbClr val="990099"/>
          </a:solidFill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Καρδιά"/>
          <p:cNvSpPr/>
          <p:nvPr/>
        </p:nvSpPr>
        <p:spPr>
          <a:xfrm>
            <a:off x="179512" y="260648"/>
            <a:ext cx="1872208" cy="1512168"/>
          </a:xfrm>
          <a:prstGeom prst="hear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 smtClean="0">
              <a:solidFill>
                <a:srgbClr val="990099"/>
              </a:solidFill>
            </a:endParaRPr>
          </a:p>
          <a:p>
            <a:pPr algn="ctr"/>
            <a:r>
              <a:rPr lang="el-GR" sz="1000" b="1" dirty="0" smtClean="0">
                <a:solidFill>
                  <a:srgbClr val="990099"/>
                </a:solidFill>
              </a:rPr>
              <a:t>ΝΟΙΑΖΟΜΑΣΤΕ ΓΙΑ ΤΑ ΖΩΑ! ΦΡΟΝΤΙΖΟΥΜΕ ΤΑ ΑΔΕΣΠΟΤΑ!</a:t>
            </a:r>
            <a:endParaRPr lang="el-GR" sz="1000" b="1" dirty="0" smtClean="0">
              <a:solidFill>
                <a:srgbClr val="99009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Τεχνικό">
  <a:themeElements>
    <a:clrScheme name="Τεχνικό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Τεχνικό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Τεχν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41</TotalTime>
  <Words>12</Words>
  <Application>Microsoft Office PowerPoint</Application>
  <PresentationFormat>Προβολή στην οθόνη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Τεχνικό</vt:lpstr>
      <vt:lpstr>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</dc:title>
  <dc:creator>ANKATEREL</dc:creator>
  <cp:lastModifiedBy>ANKATEREL</cp:lastModifiedBy>
  <cp:revision>7</cp:revision>
  <dcterms:created xsi:type="dcterms:W3CDTF">2023-12-03T14:33:55Z</dcterms:created>
  <dcterms:modified xsi:type="dcterms:W3CDTF">2025-10-17T14:20:18Z</dcterms:modified>
</cp:coreProperties>
</file>