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69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</p:sldIdLst>
  <p:sldSz cx="12192000" cy="6858000"/>
  <p:notesSz cx="6858000" cy="9144000"/>
  <p:defaultTextStyle>
    <a:defPPr rtl="0"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89" autoAdjust="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2658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DDEAAE-DE55-45A3-A4F7-3874E0140D3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#1" csCatId="colorful" phldr="1"/>
      <dgm:spPr/>
      <dgm:t>
        <a:bodyPr rtlCol="0"/>
        <a:lstStyle/>
        <a:p>
          <a:pPr rtl="0"/>
          <a:endParaRPr lang="en-US"/>
        </a:p>
      </dgm:t>
    </dgm:pt>
    <dgm:pt modelId="{E4D23657-D1E8-4B22-974B-8DC90813F51B}">
      <dgm:prSet phldrT="[Text]"/>
      <dgm:spPr/>
      <dgm:t>
        <a:bodyPr rtlCol="0"/>
        <a:lstStyle/>
        <a:p>
          <a:pPr rtl="0"/>
          <a:r>
            <a:rPr lang="el"/>
            <a:t>Βήμα 1 </a:t>
          </a:r>
          <a:r>
            <a:rPr lang="en-US"/>
            <a:t/>
          </a:r>
          <a:br>
            <a:rPr lang="en-US"/>
          </a:br>
          <a:r>
            <a:rPr lang="el"/>
            <a:t>Τίτλος</a:t>
          </a:r>
          <a:endParaRPr lang="en-US" dirty="0"/>
        </a:p>
      </dgm:t>
    </dgm:pt>
    <dgm:pt modelId="{89EF0911-2234-42D0-AEF3-7FADAFD12999}" type="parTrans" cxnId="{99F95D8E-A851-4953-A3C5-9BF7753ED9FA}">
      <dgm:prSet/>
      <dgm:spPr/>
      <dgm:t>
        <a:bodyPr rtlCol="0"/>
        <a:lstStyle/>
        <a:p>
          <a:pPr rtl="0"/>
          <a:endParaRPr lang="en-US"/>
        </a:p>
      </dgm:t>
    </dgm:pt>
    <dgm:pt modelId="{529487B0-19AA-4AAC-8F83-CF2C113EB84D}" type="sibTrans" cxnId="{99F95D8E-A851-4953-A3C5-9BF7753ED9FA}">
      <dgm:prSet/>
      <dgm:spPr/>
      <dgm:t>
        <a:bodyPr rtlCol="0"/>
        <a:lstStyle/>
        <a:p>
          <a:pPr rtl="0"/>
          <a:endParaRPr lang="en-US"/>
        </a:p>
      </dgm:t>
    </dgm:pt>
    <dgm:pt modelId="{EF034794-D109-40B6-8FA2-8971C3123AB6}">
      <dgm:prSet phldrT="[Text]"/>
      <dgm:spPr/>
      <dgm:t>
        <a:bodyPr rtlCol="0"/>
        <a:lstStyle/>
        <a:p>
          <a:pPr rtl="0"/>
          <a:r>
            <a:rPr lang="el"/>
            <a:t>Βήμα 2</a:t>
          </a:r>
          <a:r>
            <a:rPr lang="en-US" dirty="0"/>
            <a:t/>
          </a:r>
          <a:br>
            <a:rPr lang="en-US" dirty="0"/>
          </a:br>
          <a:r>
            <a:rPr lang="el"/>
            <a:t>Τίτλος</a:t>
          </a:r>
        </a:p>
      </dgm:t>
    </dgm:pt>
    <dgm:pt modelId="{64D09C75-3D44-4CEF-9459-5C91DB44A9EA}" type="parTrans" cxnId="{80FF73C0-9BCD-436E-A85B-D6D7D322462C}">
      <dgm:prSet/>
      <dgm:spPr/>
      <dgm:t>
        <a:bodyPr rtlCol="0"/>
        <a:lstStyle/>
        <a:p>
          <a:pPr rtl="0"/>
          <a:endParaRPr lang="en-US"/>
        </a:p>
      </dgm:t>
    </dgm:pt>
    <dgm:pt modelId="{CDDFC891-FC62-4131-A642-2D94388BCCE2}" type="sibTrans" cxnId="{80FF73C0-9BCD-436E-A85B-D6D7D322462C}">
      <dgm:prSet/>
      <dgm:spPr/>
      <dgm:t>
        <a:bodyPr rtlCol="0"/>
        <a:lstStyle/>
        <a:p>
          <a:pPr rtl="0"/>
          <a:endParaRPr lang="en-US"/>
        </a:p>
      </dgm:t>
    </dgm:pt>
    <dgm:pt modelId="{15E11DBD-E9B5-4BCF-A56C-7AAE26CE30DC}">
      <dgm:prSet phldrT="[Text]"/>
      <dgm:spPr/>
      <dgm:t>
        <a:bodyPr rtlCol="0"/>
        <a:lstStyle/>
        <a:p>
          <a:pPr rtl="0"/>
          <a:r>
            <a:rPr lang="el"/>
            <a:t>Βήμα 3</a:t>
          </a:r>
          <a:r>
            <a:rPr lang="en-US" dirty="0"/>
            <a:t/>
          </a:r>
          <a:br>
            <a:rPr lang="en-US" dirty="0"/>
          </a:br>
          <a:r>
            <a:rPr lang="el"/>
            <a:t>Τίτλος</a:t>
          </a:r>
        </a:p>
      </dgm:t>
    </dgm:pt>
    <dgm:pt modelId="{B7B43D5B-12E9-44B1-B818-4B50F6AD3C0A}" type="parTrans" cxnId="{5E0737F0-6DE4-4885-BC59-82E10D617E50}">
      <dgm:prSet/>
      <dgm:spPr/>
      <dgm:t>
        <a:bodyPr rtlCol="0"/>
        <a:lstStyle/>
        <a:p>
          <a:pPr rtl="0"/>
          <a:endParaRPr lang="en-US"/>
        </a:p>
      </dgm:t>
    </dgm:pt>
    <dgm:pt modelId="{329BDEDB-415B-4AB3-B964-E819D0C56DBB}" type="sibTrans" cxnId="{5E0737F0-6DE4-4885-BC59-82E10D617E50}">
      <dgm:prSet/>
      <dgm:spPr/>
      <dgm:t>
        <a:bodyPr rtlCol="0"/>
        <a:lstStyle/>
        <a:p>
          <a:pPr rtl="0"/>
          <a:endParaRPr lang="en-US"/>
        </a:p>
      </dgm:t>
    </dgm:pt>
    <dgm:pt modelId="{778AA374-0E17-4AEA-8EB6-0C342D57D8D8}">
      <dgm:prSet phldrT="[Text]"/>
      <dgm:spPr/>
      <dgm:t>
        <a:bodyPr rtlCol="0"/>
        <a:lstStyle/>
        <a:p>
          <a:pPr rtl="0"/>
          <a:r>
            <a:rPr lang="el"/>
            <a:t>Βήμα 4</a:t>
          </a:r>
          <a:r>
            <a:rPr lang="en-US" dirty="0"/>
            <a:t/>
          </a:r>
          <a:br>
            <a:rPr lang="en-US" dirty="0"/>
          </a:br>
          <a:r>
            <a:rPr lang="el"/>
            <a:t>Τίτλος</a:t>
          </a:r>
        </a:p>
      </dgm:t>
    </dgm:pt>
    <dgm:pt modelId="{5E28F01D-9664-415C-A0CD-EBFDAB29426C}" type="parTrans" cxnId="{6F55886F-2AC8-4F4F-B328-821CB3A2117B}">
      <dgm:prSet/>
      <dgm:spPr/>
      <dgm:t>
        <a:bodyPr rtlCol="0"/>
        <a:lstStyle/>
        <a:p>
          <a:pPr rtl="0"/>
          <a:endParaRPr lang="en-US"/>
        </a:p>
      </dgm:t>
    </dgm:pt>
    <dgm:pt modelId="{1A604594-E883-4DA9-8A2A-16DFACE8640A}" type="sibTrans" cxnId="{6F55886F-2AC8-4F4F-B328-821CB3A2117B}">
      <dgm:prSet/>
      <dgm:spPr/>
      <dgm:t>
        <a:bodyPr rtlCol="0"/>
        <a:lstStyle/>
        <a:p>
          <a:pPr rtl="0"/>
          <a:endParaRPr lang="en-US"/>
        </a:p>
      </dgm:t>
    </dgm:pt>
    <dgm:pt modelId="{05F1A7D0-6E45-49DA-80B3-7FF4B8783E58}">
      <dgm:prSet phldrT="[Text]"/>
      <dgm:spPr/>
      <dgm:t>
        <a:bodyPr rtlCol="0"/>
        <a:lstStyle/>
        <a:p>
          <a:pPr rtl="0"/>
          <a:r>
            <a:rPr lang="el"/>
            <a:t>Βήμα 5</a:t>
          </a:r>
          <a:r>
            <a:rPr lang="en-US" dirty="0"/>
            <a:t/>
          </a:r>
          <a:br>
            <a:rPr lang="en-US" dirty="0"/>
          </a:br>
          <a:r>
            <a:rPr lang="el"/>
            <a:t>Τίτλος</a:t>
          </a:r>
        </a:p>
      </dgm:t>
    </dgm:pt>
    <dgm:pt modelId="{3ECE110E-B07E-4F19-B2DF-3E42E99B2E8D}" type="parTrans" cxnId="{33A927E1-3C94-4A92-8DB3-42886008240C}">
      <dgm:prSet/>
      <dgm:spPr/>
      <dgm:t>
        <a:bodyPr rtlCol="0"/>
        <a:lstStyle/>
        <a:p>
          <a:pPr rtl="0"/>
          <a:endParaRPr lang="en-US"/>
        </a:p>
      </dgm:t>
    </dgm:pt>
    <dgm:pt modelId="{47B1D0F3-117D-4CE7-9037-3F5A4995054A}" type="sibTrans" cxnId="{33A927E1-3C94-4A92-8DB3-42886008240C}">
      <dgm:prSet/>
      <dgm:spPr/>
      <dgm:t>
        <a:bodyPr rtlCol="0"/>
        <a:lstStyle/>
        <a:p>
          <a:pPr rtl="0"/>
          <a:endParaRPr lang="en-US"/>
        </a:p>
      </dgm:t>
    </dgm:pt>
    <dgm:pt modelId="{EB3CB291-E23A-4667-A32E-A640A76557A1}" type="pres">
      <dgm:prSet presAssocID="{41DDEAAE-DE55-45A3-A4F7-3874E0140D3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01035298-0CF7-4145-8EE2-24DBFEAF33BB}" type="pres">
      <dgm:prSet presAssocID="{E4D23657-D1E8-4B22-974B-8DC90813F51B}" presName="composite" presStyleCnt="0"/>
      <dgm:spPr/>
    </dgm:pt>
    <dgm:pt modelId="{21E1F518-1190-4883-914B-1FB66E6D3A63}" type="pres">
      <dgm:prSet presAssocID="{E4D23657-D1E8-4B22-974B-8DC90813F51B}" presName="LShape" presStyleLbl="alignNode1" presStyleIdx="0" presStyleCnt="9"/>
      <dgm:spPr/>
    </dgm:pt>
    <dgm:pt modelId="{80B372F1-8EF3-4532-ACC6-E65E1D63ACA2}" type="pres">
      <dgm:prSet presAssocID="{E4D23657-D1E8-4B22-974B-8DC90813F51B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746139E-4627-4CCC-9299-5653D77ED24D}" type="pres">
      <dgm:prSet presAssocID="{E4D23657-D1E8-4B22-974B-8DC90813F51B}" presName="Triangle" presStyleLbl="alignNode1" presStyleIdx="1" presStyleCnt="9"/>
      <dgm:spPr/>
    </dgm:pt>
    <dgm:pt modelId="{780BC64D-2F67-498A-99F6-7EB28080D705}" type="pres">
      <dgm:prSet presAssocID="{529487B0-19AA-4AAC-8F83-CF2C113EB84D}" presName="sibTrans" presStyleCnt="0"/>
      <dgm:spPr/>
    </dgm:pt>
    <dgm:pt modelId="{68E230FA-2656-4C78-B827-58AFD214F445}" type="pres">
      <dgm:prSet presAssocID="{529487B0-19AA-4AAC-8F83-CF2C113EB84D}" presName="space" presStyleCnt="0"/>
      <dgm:spPr/>
    </dgm:pt>
    <dgm:pt modelId="{B07824BD-C1CB-4098-8E38-D3E1F721DF31}" type="pres">
      <dgm:prSet presAssocID="{EF034794-D109-40B6-8FA2-8971C3123AB6}" presName="composite" presStyleCnt="0"/>
      <dgm:spPr/>
    </dgm:pt>
    <dgm:pt modelId="{85769F8C-5820-4CB5-B01D-69A648973D8F}" type="pres">
      <dgm:prSet presAssocID="{EF034794-D109-40B6-8FA2-8971C3123AB6}" presName="LShape" presStyleLbl="alignNode1" presStyleIdx="2" presStyleCnt="9"/>
      <dgm:spPr/>
    </dgm:pt>
    <dgm:pt modelId="{18F7A15A-3ED1-4A32-B700-36B8D6BBE441}" type="pres">
      <dgm:prSet presAssocID="{EF034794-D109-40B6-8FA2-8971C3123AB6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6F2BEFC-1674-4E8D-98FF-DE4432BB887C}" type="pres">
      <dgm:prSet presAssocID="{EF034794-D109-40B6-8FA2-8971C3123AB6}" presName="Triangle" presStyleLbl="alignNode1" presStyleIdx="3" presStyleCnt="9"/>
      <dgm:spPr/>
    </dgm:pt>
    <dgm:pt modelId="{E26373E0-D095-405B-9F4A-CC7FBB5BEBD2}" type="pres">
      <dgm:prSet presAssocID="{CDDFC891-FC62-4131-A642-2D94388BCCE2}" presName="sibTrans" presStyleCnt="0"/>
      <dgm:spPr/>
    </dgm:pt>
    <dgm:pt modelId="{8B10941C-73F0-477C-9F3D-EB0A4525ACBE}" type="pres">
      <dgm:prSet presAssocID="{CDDFC891-FC62-4131-A642-2D94388BCCE2}" presName="space" presStyleCnt="0"/>
      <dgm:spPr/>
    </dgm:pt>
    <dgm:pt modelId="{DF2F85E9-6BAE-40EA-8F18-DAFCA3EFFB69}" type="pres">
      <dgm:prSet presAssocID="{15E11DBD-E9B5-4BCF-A56C-7AAE26CE30DC}" presName="composite" presStyleCnt="0"/>
      <dgm:spPr/>
    </dgm:pt>
    <dgm:pt modelId="{A5E67CF4-39ED-4CC8-A27F-E45EA5D3AC44}" type="pres">
      <dgm:prSet presAssocID="{15E11DBD-E9B5-4BCF-A56C-7AAE26CE30DC}" presName="LShape" presStyleLbl="alignNode1" presStyleIdx="4" presStyleCnt="9"/>
      <dgm:spPr/>
    </dgm:pt>
    <dgm:pt modelId="{F0124EB5-2136-46F3-B2F4-41A5196C24A0}" type="pres">
      <dgm:prSet presAssocID="{15E11DBD-E9B5-4BCF-A56C-7AAE26CE30DC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5E82CFA-3F05-41CB-A66C-3A904CCE06CE}" type="pres">
      <dgm:prSet presAssocID="{15E11DBD-E9B5-4BCF-A56C-7AAE26CE30DC}" presName="Triangle" presStyleLbl="alignNode1" presStyleIdx="5" presStyleCnt="9"/>
      <dgm:spPr/>
    </dgm:pt>
    <dgm:pt modelId="{F5574CB1-AC1C-4773-A4A7-C4CE14EF6374}" type="pres">
      <dgm:prSet presAssocID="{329BDEDB-415B-4AB3-B964-E819D0C56DBB}" presName="sibTrans" presStyleCnt="0"/>
      <dgm:spPr/>
    </dgm:pt>
    <dgm:pt modelId="{14FCF07D-F999-4928-B62C-1135C3080FD1}" type="pres">
      <dgm:prSet presAssocID="{329BDEDB-415B-4AB3-B964-E819D0C56DBB}" presName="space" presStyleCnt="0"/>
      <dgm:spPr/>
    </dgm:pt>
    <dgm:pt modelId="{2489F161-D1CF-4A3D-8E95-6382395DC25B}" type="pres">
      <dgm:prSet presAssocID="{778AA374-0E17-4AEA-8EB6-0C342D57D8D8}" presName="composite" presStyleCnt="0"/>
      <dgm:spPr/>
    </dgm:pt>
    <dgm:pt modelId="{06EAFCDC-2041-4C37-BE64-7627BAA16382}" type="pres">
      <dgm:prSet presAssocID="{778AA374-0E17-4AEA-8EB6-0C342D57D8D8}" presName="LShape" presStyleLbl="alignNode1" presStyleIdx="6" presStyleCnt="9"/>
      <dgm:spPr/>
    </dgm:pt>
    <dgm:pt modelId="{AFC6068B-131B-444D-AF53-A5A2A6DC9AE7}" type="pres">
      <dgm:prSet presAssocID="{778AA374-0E17-4AEA-8EB6-0C342D57D8D8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62C0D9F-BF11-4D63-A28B-80FA21343A28}" type="pres">
      <dgm:prSet presAssocID="{778AA374-0E17-4AEA-8EB6-0C342D57D8D8}" presName="Triangle" presStyleLbl="alignNode1" presStyleIdx="7" presStyleCnt="9"/>
      <dgm:spPr/>
    </dgm:pt>
    <dgm:pt modelId="{F5EC4F6A-2B4F-420C-9BEA-A14EFB832731}" type="pres">
      <dgm:prSet presAssocID="{1A604594-E883-4DA9-8A2A-16DFACE8640A}" presName="sibTrans" presStyleCnt="0"/>
      <dgm:spPr/>
    </dgm:pt>
    <dgm:pt modelId="{41DC2B0B-BD37-48C1-BB85-7F75AC60BB5F}" type="pres">
      <dgm:prSet presAssocID="{1A604594-E883-4DA9-8A2A-16DFACE8640A}" presName="space" presStyleCnt="0"/>
      <dgm:spPr/>
    </dgm:pt>
    <dgm:pt modelId="{D2C6C114-9E17-4E64-9FCF-9C4365FE25B7}" type="pres">
      <dgm:prSet presAssocID="{05F1A7D0-6E45-49DA-80B3-7FF4B8783E58}" presName="composite" presStyleCnt="0"/>
      <dgm:spPr/>
    </dgm:pt>
    <dgm:pt modelId="{BA06DEFD-3E20-41CA-8CC7-585BE7A02A00}" type="pres">
      <dgm:prSet presAssocID="{05F1A7D0-6E45-49DA-80B3-7FF4B8783E58}" presName="LShape" presStyleLbl="alignNode1" presStyleIdx="8" presStyleCnt="9"/>
      <dgm:spPr/>
    </dgm:pt>
    <dgm:pt modelId="{D81336A4-814F-45EF-B582-2466B0D2E2A7}" type="pres">
      <dgm:prSet presAssocID="{05F1A7D0-6E45-49DA-80B3-7FF4B8783E58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E0737F0-6DE4-4885-BC59-82E10D617E50}" srcId="{41DDEAAE-DE55-45A3-A4F7-3874E0140D37}" destId="{15E11DBD-E9B5-4BCF-A56C-7AAE26CE30DC}" srcOrd="2" destOrd="0" parTransId="{B7B43D5B-12E9-44B1-B818-4B50F6AD3C0A}" sibTransId="{329BDEDB-415B-4AB3-B964-E819D0C56DBB}"/>
    <dgm:cxn modelId="{33A927E1-3C94-4A92-8DB3-42886008240C}" srcId="{41DDEAAE-DE55-45A3-A4F7-3874E0140D37}" destId="{05F1A7D0-6E45-49DA-80B3-7FF4B8783E58}" srcOrd="4" destOrd="0" parTransId="{3ECE110E-B07E-4F19-B2DF-3E42E99B2E8D}" sibTransId="{47B1D0F3-117D-4CE7-9037-3F5A4995054A}"/>
    <dgm:cxn modelId="{99F95D8E-A851-4953-A3C5-9BF7753ED9FA}" srcId="{41DDEAAE-DE55-45A3-A4F7-3874E0140D37}" destId="{E4D23657-D1E8-4B22-974B-8DC90813F51B}" srcOrd="0" destOrd="0" parTransId="{89EF0911-2234-42D0-AEF3-7FADAFD12999}" sibTransId="{529487B0-19AA-4AAC-8F83-CF2C113EB84D}"/>
    <dgm:cxn modelId="{6F55886F-2AC8-4F4F-B328-821CB3A2117B}" srcId="{41DDEAAE-DE55-45A3-A4F7-3874E0140D37}" destId="{778AA374-0E17-4AEA-8EB6-0C342D57D8D8}" srcOrd="3" destOrd="0" parTransId="{5E28F01D-9664-415C-A0CD-EBFDAB29426C}" sibTransId="{1A604594-E883-4DA9-8A2A-16DFACE8640A}"/>
    <dgm:cxn modelId="{6178317C-4B4F-4FC5-8AC2-7ABBDA27CE1F}" type="presOf" srcId="{05F1A7D0-6E45-49DA-80B3-7FF4B8783E58}" destId="{D81336A4-814F-45EF-B582-2466B0D2E2A7}" srcOrd="0" destOrd="0" presId="urn:microsoft.com/office/officeart/2009/3/layout/StepUpProcess"/>
    <dgm:cxn modelId="{80FF73C0-9BCD-436E-A85B-D6D7D322462C}" srcId="{41DDEAAE-DE55-45A3-A4F7-3874E0140D37}" destId="{EF034794-D109-40B6-8FA2-8971C3123AB6}" srcOrd="1" destOrd="0" parTransId="{64D09C75-3D44-4CEF-9459-5C91DB44A9EA}" sibTransId="{CDDFC891-FC62-4131-A642-2D94388BCCE2}"/>
    <dgm:cxn modelId="{A98402AF-AFAB-470F-9C97-EF1C509D8499}" type="presOf" srcId="{15E11DBD-E9B5-4BCF-A56C-7AAE26CE30DC}" destId="{F0124EB5-2136-46F3-B2F4-41A5196C24A0}" srcOrd="0" destOrd="0" presId="urn:microsoft.com/office/officeart/2009/3/layout/StepUpProcess"/>
    <dgm:cxn modelId="{2607AFFA-E9F8-4160-9AE4-19F4DB2B71C9}" type="presOf" srcId="{41DDEAAE-DE55-45A3-A4F7-3874E0140D37}" destId="{EB3CB291-E23A-4667-A32E-A640A76557A1}" srcOrd="0" destOrd="0" presId="urn:microsoft.com/office/officeart/2009/3/layout/StepUpProcess"/>
    <dgm:cxn modelId="{686E8776-31B9-4547-B165-83B2470E83E1}" type="presOf" srcId="{778AA374-0E17-4AEA-8EB6-0C342D57D8D8}" destId="{AFC6068B-131B-444D-AF53-A5A2A6DC9AE7}" srcOrd="0" destOrd="0" presId="urn:microsoft.com/office/officeart/2009/3/layout/StepUpProcess"/>
    <dgm:cxn modelId="{B9285067-C906-4FDE-AAAC-9EE99F7669E3}" type="presOf" srcId="{E4D23657-D1E8-4B22-974B-8DC90813F51B}" destId="{80B372F1-8EF3-4532-ACC6-E65E1D63ACA2}" srcOrd="0" destOrd="0" presId="urn:microsoft.com/office/officeart/2009/3/layout/StepUpProcess"/>
    <dgm:cxn modelId="{144D3C17-9BB9-4853-A637-BAE8CE37705E}" type="presOf" srcId="{EF034794-D109-40B6-8FA2-8971C3123AB6}" destId="{18F7A15A-3ED1-4A32-B700-36B8D6BBE441}" srcOrd="0" destOrd="0" presId="urn:microsoft.com/office/officeart/2009/3/layout/StepUpProcess"/>
    <dgm:cxn modelId="{D3BFF791-8D8E-4FBF-9F59-1FB887121875}" type="presParOf" srcId="{EB3CB291-E23A-4667-A32E-A640A76557A1}" destId="{01035298-0CF7-4145-8EE2-24DBFEAF33BB}" srcOrd="0" destOrd="0" presId="urn:microsoft.com/office/officeart/2009/3/layout/StepUpProcess"/>
    <dgm:cxn modelId="{AFA2BCAD-2F0B-4C3E-86A6-55A260AD16B0}" type="presParOf" srcId="{01035298-0CF7-4145-8EE2-24DBFEAF33BB}" destId="{21E1F518-1190-4883-914B-1FB66E6D3A63}" srcOrd="0" destOrd="0" presId="urn:microsoft.com/office/officeart/2009/3/layout/StepUpProcess"/>
    <dgm:cxn modelId="{AF2B8620-9DC0-4A87-9014-D45C2D1F8B38}" type="presParOf" srcId="{01035298-0CF7-4145-8EE2-24DBFEAF33BB}" destId="{80B372F1-8EF3-4532-ACC6-E65E1D63ACA2}" srcOrd="1" destOrd="0" presId="urn:microsoft.com/office/officeart/2009/3/layout/StepUpProcess"/>
    <dgm:cxn modelId="{4AA5420E-C2A1-4D24-A1DA-DA9E7976427D}" type="presParOf" srcId="{01035298-0CF7-4145-8EE2-24DBFEAF33BB}" destId="{B746139E-4627-4CCC-9299-5653D77ED24D}" srcOrd="2" destOrd="0" presId="urn:microsoft.com/office/officeart/2009/3/layout/StepUpProcess"/>
    <dgm:cxn modelId="{C3204B2A-D9EE-439E-BA61-A2C860BFF519}" type="presParOf" srcId="{EB3CB291-E23A-4667-A32E-A640A76557A1}" destId="{780BC64D-2F67-498A-99F6-7EB28080D705}" srcOrd="1" destOrd="0" presId="urn:microsoft.com/office/officeart/2009/3/layout/StepUpProcess"/>
    <dgm:cxn modelId="{49AEC91A-7C1D-4222-94BA-4D738F2D6C79}" type="presParOf" srcId="{780BC64D-2F67-498A-99F6-7EB28080D705}" destId="{68E230FA-2656-4C78-B827-58AFD214F445}" srcOrd="0" destOrd="0" presId="urn:microsoft.com/office/officeart/2009/3/layout/StepUpProcess"/>
    <dgm:cxn modelId="{B3ADA2AF-BE62-4C22-84A1-F4C5043918A4}" type="presParOf" srcId="{EB3CB291-E23A-4667-A32E-A640A76557A1}" destId="{B07824BD-C1CB-4098-8E38-D3E1F721DF31}" srcOrd="2" destOrd="0" presId="urn:microsoft.com/office/officeart/2009/3/layout/StepUpProcess"/>
    <dgm:cxn modelId="{D55AC698-F4A8-404D-94F4-78DB0A0637AF}" type="presParOf" srcId="{B07824BD-C1CB-4098-8E38-D3E1F721DF31}" destId="{85769F8C-5820-4CB5-B01D-69A648973D8F}" srcOrd="0" destOrd="0" presId="urn:microsoft.com/office/officeart/2009/3/layout/StepUpProcess"/>
    <dgm:cxn modelId="{6DF3D3A6-F203-4587-9E47-85B7CF8CB3D6}" type="presParOf" srcId="{B07824BD-C1CB-4098-8E38-D3E1F721DF31}" destId="{18F7A15A-3ED1-4A32-B700-36B8D6BBE441}" srcOrd="1" destOrd="0" presId="urn:microsoft.com/office/officeart/2009/3/layout/StepUpProcess"/>
    <dgm:cxn modelId="{B0900791-DD10-486B-8501-E09AD6094101}" type="presParOf" srcId="{B07824BD-C1CB-4098-8E38-D3E1F721DF31}" destId="{F6F2BEFC-1674-4E8D-98FF-DE4432BB887C}" srcOrd="2" destOrd="0" presId="urn:microsoft.com/office/officeart/2009/3/layout/StepUpProcess"/>
    <dgm:cxn modelId="{3EE6A66E-230B-46C6-B833-F1FB7D9677BB}" type="presParOf" srcId="{EB3CB291-E23A-4667-A32E-A640A76557A1}" destId="{E26373E0-D095-405B-9F4A-CC7FBB5BEBD2}" srcOrd="3" destOrd="0" presId="urn:microsoft.com/office/officeart/2009/3/layout/StepUpProcess"/>
    <dgm:cxn modelId="{3C46AB4C-8FD6-4F18-89B0-206793A671D9}" type="presParOf" srcId="{E26373E0-D095-405B-9F4A-CC7FBB5BEBD2}" destId="{8B10941C-73F0-477C-9F3D-EB0A4525ACBE}" srcOrd="0" destOrd="0" presId="urn:microsoft.com/office/officeart/2009/3/layout/StepUpProcess"/>
    <dgm:cxn modelId="{BD02CC66-E7B8-4247-B83C-1E49E3A3190F}" type="presParOf" srcId="{EB3CB291-E23A-4667-A32E-A640A76557A1}" destId="{DF2F85E9-6BAE-40EA-8F18-DAFCA3EFFB69}" srcOrd="4" destOrd="0" presId="urn:microsoft.com/office/officeart/2009/3/layout/StepUpProcess"/>
    <dgm:cxn modelId="{73FD8DEB-3FA4-428D-8D3F-4FFB6F588D0C}" type="presParOf" srcId="{DF2F85E9-6BAE-40EA-8F18-DAFCA3EFFB69}" destId="{A5E67CF4-39ED-4CC8-A27F-E45EA5D3AC44}" srcOrd="0" destOrd="0" presId="urn:microsoft.com/office/officeart/2009/3/layout/StepUpProcess"/>
    <dgm:cxn modelId="{1D96201E-2684-4A2C-ABB0-E762F06034DB}" type="presParOf" srcId="{DF2F85E9-6BAE-40EA-8F18-DAFCA3EFFB69}" destId="{F0124EB5-2136-46F3-B2F4-41A5196C24A0}" srcOrd="1" destOrd="0" presId="urn:microsoft.com/office/officeart/2009/3/layout/StepUpProcess"/>
    <dgm:cxn modelId="{24606857-F5A8-4647-9106-43600BEA9834}" type="presParOf" srcId="{DF2F85E9-6BAE-40EA-8F18-DAFCA3EFFB69}" destId="{D5E82CFA-3F05-41CB-A66C-3A904CCE06CE}" srcOrd="2" destOrd="0" presId="urn:microsoft.com/office/officeart/2009/3/layout/StepUpProcess"/>
    <dgm:cxn modelId="{07D8BB63-7C45-4577-8989-CC9573B5B902}" type="presParOf" srcId="{EB3CB291-E23A-4667-A32E-A640A76557A1}" destId="{F5574CB1-AC1C-4773-A4A7-C4CE14EF6374}" srcOrd="5" destOrd="0" presId="urn:microsoft.com/office/officeart/2009/3/layout/StepUpProcess"/>
    <dgm:cxn modelId="{C4CA2C05-C5A2-47D3-932D-7D1B0EE24BEE}" type="presParOf" srcId="{F5574CB1-AC1C-4773-A4A7-C4CE14EF6374}" destId="{14FCF07D-F999-4928-B62C-1135C3080FD1}" srcOrd="0" destOrd="0" presId="urn:microsoft.com/office/officeart/2009/3/layout/StepUpProcess"/>
    <dgm:cxn modelId="{7F15FDE7-0796-409E-8E14-33BDA45130DC}" type="presParOf" srcId="{EB3CB291-E23A-4667-A32E-A640A76557A1}" destId="{2489F161-D1CF-4A3D-8E95-6382395DC25B}" srcOrd="6" destOrd="0" presId="urn:microsoft.com/office/officeart/2009/3/layout/StepUpProcess"/>
    <dgm:cxn modelId="{A311EB17-7B3B-4E73-8877-7EDCECD2CCA9}" type="presParOf" srcId="{2489F161-D1CF-4A3D-8E95-6382395DC25B}" destId="{06EAFCDC-2041-4C37-BE64-7627BAA16382}" srcOrd="0" destOrd="0" presId="urn:microsoft.com/office/officeart/2009/3/layout/StepUpProcess"/>
    <dgm:cxn modelId="{F054D3EE-12ED-41DF-BC28-75AFF24A2011}" type="presParOf" srcId="{2489F161-D1CF-4A3D-8E95-6382395DC25B}" destId="{AFC6068B-131B-444D-AF53-A5A2A6DC9AE7}" srcOrd="1" destOrd="0" presId="urn:microsoft.com/office/officeart/2009/3/layout/StepUpProcess"/>
    <dgm:cxn modelId="{B3F265FC-C9A3-4AB3-9CED-F7D5EE371186}" type="presParOf" srcId="{2489F161-D1CF-4A3D-8E95-6382395DC25B}" destId="{F62C0D9F-BF11-4D63-A28B-80FA21343A28}" srcOrd="2" destOrd="0" presId="urn:microsoft.com/office/officeart/2009/3/layout/StepUpProcess"/>
    <dgm:cxn modelId="{41FBC4D4-7CE4-4553-BFA6-B9C39AFCA8EF}" type="presParOf" srcId="{EB3CB291-E23A-4667-A32E-A640A76557A1}" destId="{F5EC4F6A-2B4F-420C-9BEA-A14EFB832731}" srcOrd="7" destOrd="0" presId="urn:microsoft.com/office/officeart/2009/3/layout/StepUpProcess"/>
    <dgm:cxn modelId="{604F1BFC-D1C1-4B05-9E80-FEB729EF06F6}" type="presParOf" srcId="{F5EC4F6A-2B4F-420C-9BEA-A14EFB832731}" destId="{41DC2B0B-BD37-48C1-BB85-7F75AC60BB5F}" srcOrd="0" destOrd="0" presId="urn:microsoft.com/office/officeart/2009/3/layout/StepUpProcess"/>
    <dgm:cxn modelId="{C8CE4F5C-2D1E-4F23-B70E-3CA4AB9E86D1}" type="presParOf" srcId="{EB3CB291-E23A-4667-A32E-A640A76557A1}" destId="{D2C6C114-9E17-4E64-9FCF-9C4365FE25B7}" srcOrd="8" destOrd="0" presId="urn:microsoft.com/office/officeart/2009/3/layout/StepUpProcess"/>
    <dgm:cxn modelId="{28DAD026-A7ED-4EA6-BA50-86753202B1A1}" type="presParOf" srcId="{D2C6C114-9E17-4E64-9FCF-9C4365FE25B7}" destId="{BA06DEFD-3E20-41CA-8CC7-585BE7A02A00}" srcOrd="0" destOrd="0" presId="urn:microsoft.com/office/officeart/2009/3/layout/StepUpProcess"/>
    <dgm:cxn modelId="{1A762ABB-221E-44D3-9B21-B2EC055FC66D}" type="presParOf" srcId="{D2C6C114-9E17-4E64-9FCF-9C4365FE25B7}" destId="{D81336A4-814F-45EF-B582-2466B0D2E2A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E1F518-1190-4883-914B-1FB66E6D3A63}">
      <dsp:nvSpPr>
        <dsp:cNvPr id="0" name=""/>
        <dsp:cNvSpPr/>
      </dsp:nvSpPr>
      <dsp:spPr>
        <a:xfrm rot="5400000">
          <a:off x="345295" y="1888281"/>
          <a:ext cx="1038577" cy="172817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B372F1-8EF3-4532-ACC6-E65E1D63ACA2}">
      <dsp:nvSpPr>
        <dsp:cNvPr id="0" name=""/>
        <dsp:cNvSpPr/>
      </dsp:nvSpPr>
      <dsp:spPr>
        <a:xfrm>
          <a:off x="171931" y="2404631"/>
          <a:ext cx="1560201" cy="136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rtlCol="0" anchor="t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" sz="3200" kern="1200"/>
            <a:t>Βήμα 1 </a:t>
          </a:r>
          <a:r>
            <a:rPr lang="en-US" sz="3200" kern="1200"/>
            <a:t/>
          </a:r>
          <a:br>
            <a:rPr lang="en-US" sz="3200" kern="1200"/>
          </a:br>
          <a:r>
            <a:rPr lang="el" sz="3200" kern="1200"/>
            <a:t>Τίτλος</a:t>
          </a:r>
          <a:endParaRPr lang="en-US" sz="3200" kern="1200" dirty="0"/>
        </a:p>
      </dsp:txBody>
      <dsp:txXfrm>
        <a:off x="171931" y="2404631"/>
        <a:ext cx="1560201" cy="1367608"/>
      </dsp:txXfrm>
    </dsp:sp>
    <dsp:sp modelId="{B746139E-4627-4CCC-9299-5653D77ED24D}">
      <dsp:nvSpPr>
        <dsp:cNvPr id="0" name=""/>
        <dsp:cNvSpPr/>
      </dsp:nvSpPr>
      <dsp:spPr>
        <a:xfrm>
          <a:off x="1437755" y="1761051"/>
          <a:ext cx="294377" cy="294377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69F8C-5820-4CB5-B01D-69A648973D8F}">
      <dsp:nvSpPr>
        <dsp:cNvPr id="0" name=""/>
        <dsp:cNvSpPr/>
      </dsp:nvSpPr>
      <dsp:spPr>
        <a:xfrm rot="5400000">
          <a:off x="2255287" y="1415651"/>
          <a:ext cx="1038577" cy="172817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7A15A-3ED1-4A32-B700-36B8D6BBE441}">
      <dsp:nvSpPr>
        <dsp:cNvPr id="0" name=""/>
        <dsp:cNvSpPr/>
      </dsp:nvSpPr>
      <dsp:spPr>
        <a:xfrm>
          <a:off x="2081923" y="1932002"/>
          <a:ext cx="1560201" cy="136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rtlCol="0" anchor="t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" sz="3200" kern="1200"/>
            <a:t>Βήμα 2</a:t>
          </a:r>
          <a:r>
            <a:rPr lang="en-US" sz="3200" kern="1200" dirty="0"/>
            <a:t/>
          </a:r>
          <a:br>
            <a:rPr lang="en-US" sz="3200" kern="1200" dirty="0"/>
          </a:br>
          <a:r>
            <a:rPr lang="el" sz="3200" kern="1200"/>
            <a:t>Τίτλος</a:t>
          </a:r>
        </a:p>
      </dsp:txBody>
      <dsp:txXfrm>
        <a:off x="2081923" y="1932002"/>
        <a:ext cx="1560201" cy="1367608"/>
      </dsp:txXfrm>
    </dsp:sp>
    <dsp:sp modelId="{F6F2BEFC-1674-4E8D-98FF-DE4432BB887C}">
      <dsp:nvSpPr>
        <dsp:cNvPr id="0" name=""/>
        <dsp:cNvSpPr/>
      </dsp:nvSpPr>
      <dsp:spPr>
        <a:xfrm>
          <a:off x="3347747" y="1288421"/>
          <a:ext cx="294377" cy="294377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67CF4-39ED-4CC8-A27F-E45EA5D3AC44}">
      <dsp:nvSpPr>
        <dsp:cNvPr id="0" name=""/>
        <dsp:cNvSpPr/>
      </dsp:nvSpPr>
      <dsp:spPr>
        <a:xfrm rot="5400000">
          <a:off x="4165279" y="943022"/>
          <a:ext cx="1038577" cy="1728170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24EB5-2136-46F3-B2F4-41A5196C24A0}">
      <dsp:nvSpPr>
        <dsp:cNvPr id="0" name=""/>
        <dsp:cNvSpPr/>
      </dsp:nvSpPr>
      <dsp:spPr>
        <a:xfrm>
          <a:off x="3991914" y="1459372"/>
          <a:ext cx="1560201" cy="136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rtlCol="0" anchor="t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" sz="3200" kern="1200"/>
            <a:t>Βήμα 3</a:t>
          </a:r>
          <a:r>
            <a:rPr lang="en-US" sz="3200" kern="1200" dirty="0"/>
            <a:t/>
          </a:r>
          <a:br>
            <a:rPr lang="en-US" sz="3200" kern="1200" dirty="0"/>
          </a:br>
          <a:r>
            <a:rPr lang="el" sz="3200" kern="1200"/>
            <a:t>Τίτλος</a:t>
          </a:r>
        </a:p>
      </dsp:txBody>
      <dsp:txXfrm>
        <a:off x="3991914" y="1459372"/>
        <a:ext cx="1560201" cy="1367608"/>
      </dsp:txXfrm>
    </dsp:sp>
    <dsp:sp modelId="{D5E82CFA-3F05-41CB-A66C-3A904CCE06CE}">
      <dsp:nvSpPr>
        <dsp:cNvPr id="0" name=""/>
        <dsp:cNvSpPr/>
      </dsp:nvSpPr>
      <dsp:spPr>
        <a:xfrm>
          <a:off x="5257739" y="815792"/>
          <a:ext cx="294377" cy="294377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AFCDC-2041-4C37-BE64-7627BAA16382}">
      <dsp:nvSpPr>
        <dsp:cNvPr id="0" name=""/>
        <dsp:cNvSpPr/>
      </dsp:nvSpPr>
      <dsp:spPr>
        <a:xfrm rot="5400000">
          <a:off x="6075271" y="470392"/>
          <a:ext cx="1038577" cy="1728170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C6068B-131B-444D-AF53-A5A2A6DC9AE7}">
      <dsp:nvSpPr>
        <dsp:cNvPr id="0" name=""/>
        <dsp:cNvSpPr/>
      </dsp:nvSpPr>
      <dsp:spPr>
        <a:xfrm>
          <a:off x="5901906" y="986743"/>
          <a:ext cx="1560201" cy="136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rtlCol="0" anchor="t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" sz="3200" kern="1200"/>
            <a:t>Βήμα 4</a:t>
          </a:r>
          <a:r>
            <a:rPr lang="en-US" sz="3200" kern="1200" dirty="0"/>
            <a:t/>
          </a:r>
          <a:br>
            <a:rPr lang="en-US" sz="3200" kern="1200" dirty="0"/>
          </a:br>
          <a:r>
            <a:rPr lang="el" sz="3200" kern="1200"/>
            <a:t>Τίτλος</a:t>
          </a:r>
        </a:p>
      </dsp:txBody>
      <dsp:txXfrm>
        <a:off x="5901906" y="986743"/>
        <a:ext cx="1560201" cy="1367608"/>
      </dsp:txXfrm>
    </dsp:sp>
    <dsp:sp modelId="{F62C0D9F-BF11-4D63-A28B-80FA21343A28}">
      <dsp:nvSpPr>
        <dsp:cNvPr id="0" name=""/>
        <dsp:cNvSpPr/>
      </dsp:nvSpPr>
      <dsp:spPr>
        <a:xfrm>
          <a:off x="7167730" y="343163"/>
          <a:ext cx="294377" cy="294377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6DEFD-3E20-41CA-8CC7-585BE7A02A00}">
      <dsp:nvSpPr>
        <dsp:cNvPr id="0" name=""/>
        <dsp:cNvSpPr/>
      </dsp:nvSpPr>
      <dsp:spPr>
        <a:xfrm rot="5400000">
          <a:off x="7985263" y="-2236"/>
          <a:ext cx="1038577" cy="1728170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336A4-814F-45EF-B582-2466B0D2E2A7}">
      <dsp:nvSpPr>
        <dsp:cNvPr id="0" name=""/>
        <dsp:cNvSpPr/>
      </dsp:nvSpPr>
      <dsp:spPr>
        <a:xfrm>
          <a:off x="7811898" y="514114"/>
          <a:ext cx="1560201" cy="136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rtlCol="0" anchor="t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" sz="3200" kern="1200"/>
            <a:t>Βήμα 5</a:t>
          </a:r>
          <a:r>
            <a:rPr lang="en-US" sz="3200" kern="1200" dirty="0"/>
            <a:t/>
          </a:r>
          <a:br>
            <a:rPr lang="en-US" sz="3200" kern="1200" dirty="0"/>
          </a:br>
          <a:r>
            <a:rPr lang="el" sz="3200" kern="1200"/>
            <a:t>Τίτλος</a:t>
          </a:r>
        </a:p>
      </dsp:txBody>
      <dsp:txXfrm>
        <a:off x="7811898" y="514114"/>
        <a:ext cx="1560201" cy="1367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A2DAC0FC-1CC4-4546-857A-C3BD2D270459}" type="datetime1">
              <a:rPr lang="el-GR" smtClean="0"/>
              <a:pPr algn="r" rtl="0"/>
              <a:t>24/2/2025</a:t>
            </a:fld>
            <a:endParaRPr lang="el-GR" dirty="0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el-GR"/>
              <a:pPr algn="r"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ECBEECC7-A9D5-44ED-BC89-A8B5539EB2B6}" type="datetime1">
              <a:rPr lang="el-GR" smtClean="0"/>
              <a:pPr/>
              <a:t>24/2/2025</a:t>
            </a:fld>
            <a:endParaRPr lang="el-GR" dirty="0"/>
          </a:p>
        </p:txBody>
      </p:sp>
      <p:sp>
        <p:nvSpPr>
          <p:cNvPr id="4" name="Σύμβολο κράτησης θέσης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dirty="0"/>
          </a:p>
        </p:txBody>
      </p:sp>
      <p:sp>
        <p:nvSpPr>
          <p:cNvPr id="5" name="Σύμβολο κράτησης θέσης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dirty="0"/>
              <a:t>Στυλ υποδείγματος κειμένου</a:t>
            </a:r>
          </a:p>
          <a:p>
            <a:pPr lvl="1" rtl="0"/>
            <a:r>
              <a:rPr lang="el-GR" dirty="0"/>
              <a:t>Δεύτερου επιπέδου</a:t>
            </a:r>
          </a:p>
          <a:p>
            <a:pPr lvl="2" rtl="0"/>
            <a:r>
              <a:rPr lang="el-GR" dirty="0"/>
              <a:t>Τρίτου επιπέδου</a:t>
            </a:r>
          </a:p>
          <a:p>
            <a:pPr lvl="3" rtl="0"/>
            <a:r>
              <a:rPr lang="el-GR" dirty="0"/>
              <a:t>Τέταρτου επιπέδου</a:t>
            </a:r>
          </a:p>
          <a:p>
            <a:pPr lvl="4" rtl="0"/>
            <a:r>
              <a:rPr lang="el-GR" dirty="0"/>
              <a:t>Πέμπτου επιπέδου</a:t>
            </a:r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935E2820-AFE1-45FA-949E-17BDB534E1DC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pPr rtl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99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l-GR" smtClean="0"/>
              <a:pPr/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907672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l-GR" smtClean="0"/>
              <a:pPr/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248769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pPr rtl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pPr rtl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2149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l-GR" smtClean="0"/>
              <a:pPr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402473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l-GR" smtClean="0"/>
              <a:pPr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521231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l-GR" smtClean="0"/>
              <a:pPr/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771460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l-GR" smtClean="0"/>
              <a:pPr/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763357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l-GR" smtClean="0"/>
              <a:pPr/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379325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l-GR" smtClean="0"/>
              <a:pPr/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099390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el-GR" dirty="0"/>
              <a:t>Στυλ κύριου υπότιτλου</a:t>
            </a:r>
          </a:p>
        </p:txBody>
      </p:sp>
      <p:sp>
        <p:nvSpPr>
          <p:cNvPr id="8" name="Σύμβολο κράτησης ημερομηνίας 7"/>
          <p:cNvSpPr>
            <a:spLocks noGrp="1"/>
          </p:cNvSpPr>
          <p:nvPr>
            <p:ph type="dt" sz="half" idx="10"/>
          </p:nvPr>
        </p:nvSpPr>
        <p:spPr>
          <a:xfrm>
            <a:off x="253575" y="6505078"/>
            <a:ext cx="1026584" cy="228600"/>
          </a:xfrm>
        </p:spPr>
        <p:txBody>
          <a:bodyPr rtlCol="0"/>
          <a:lstStyle>
            <a:lvl1pPr>
              <a:defRPr/>
            </a:lvl1pPr>
          </a:lstStyle>
          <a:p>
            <a:fld id="{4581A91C-7415-426F-AC3F-6504AC77E226}" type="datetime1">
              <a:rPr lang="el-GR" smtClean="0"/>
              <a:pPr/>
              <a:t>24/2/2025</a:t>
            </a:fld>
            <a:endParaRPr lang="el-GR" dirty="0"/>
          </a:p>
        </p:txBody>
      </p:sp>
      <p:sp>
        <p:nvSpPr>
          <p:cNvPr id="9" name="Σύμβολο κράτησης υποσέλιδου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10" name="Σύμβολο κράτησης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pPr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D7A7EB8-5A1F-45FD-8A82-FE161ACCF60B}" type="datetime1">
              <a:rPr lang="el-GR" smtClean="0"/>
              <a:pPr/>
              <a:t>24/2/2025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pPr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98CCE82-095C-479A-9813-251AE447FE83}" type="datetime1">
              <a:rPr lang="el-GR" smtClean="0"/>
              <a:pPr/>
              <a:t>24/2/2025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pPr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0680E7A-353E-4730-8F96-25B274B4B970}" type="datetime1">
              <a:rPr lang="el-GR" smtClean="0"/>
              <a:pPr/>
              <a:t>24/2/2025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pPr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A3C4EE2-3272-4B24-B012-16A186C33E71}" type="datetime1">
              <a:rPr lang="el-GR" smtClean="0"/>
              <a:pPr/>
              <a:t>24/2/2025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pPr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l-GR" dirty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l-GR" dirty="0"/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09AB677-8BA6-46C7-B42A-B714E296F3DA}" type="datetime1">
              <a:rPr lang="el-GR" smtClean="0"/>
              <a:pPr/>
              <a:t>24/2/2025</a:t>
            </a:fld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pPr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l-GR" dirty="0"/>
          </a:p>
        </p:txBody>
      </p:sp>
      <p:sp>
        <p:nvSpPr>
          <p:cNvPr id="5" name="Σύμβολ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6" name="Σύμβολ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l-GR" dirty="0"/>
          </a:p>
        </p:txBody>
      </p:sp>
      <p:sp>
        <p:nvSpPr>
          <p:cNvPr id="7" name="Σύμβολ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944C06D-26FD-4732-B2D4-C000F1F2BA70}" type="datetime1">
              <a:rPr lang="el-GR" smtClean="0"/>
              <a:pPr/>
              <a:t>24/2/2025</a:t>
            </a:fld>
            <a:endParaRPr lang="el-GR" dirty="0"/>
          </a:p>
        </p:txBody>
      </p:sp>
      <p:sp>
        <p:nvSpPr>
          <p:cNvPr id="8" name="Σύμβολ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9" name="Σύμβολ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pPr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C275972-F30F-4E50-891A-F1DAE6A74C2B}" type="datetime1">
              <a:rPr lang="el-GR" smtClean="0"/>
              <a:pPr/>
              <a:t>24/2/2025</a:t>
            </a:fld>
            <a:endParaRPr lang="el-GR" dirty="0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pPr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45AB8B4-70B8-45A0-A54C-3DEA8F4C96E1}" type="datetime1">
              <a:rPr lang="el-GR" smtClean="0"/>
              <a:pPr/>
              <a:t>24/2/2025</a:t>
            </a:fld>
            <a:endParaRPr lang="el-GR" dirty="0"/>
          </a:p>
        </p:txBody>
      </p:sp>
      <p:sp>
        <p:nvSpPr>
          <p:cNvPr id="3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pPr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l-GR" dirty="0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E0ADADD-A9D7-43D9-AA75-DE2C83B0827E}" type="datetime1">
              <a:rPr lang="el-GR" smtClean="0"/>
              <a:pPr/>
              <a:t>24/2/2025</a:t>
            </a:fld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pPr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8" name="Στρογγυλεμένο ορθογώνιο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3" name="Σύμβολο κράτησης θέσης εικόνας 2" descr="Ένα κενό πλαίσιο κράτησης θέσης για να προσθέσετε μια εικόνα. Κάντε κλικ στο πλαίσιο κράτησης θέσης και επιλέξτε την εικόνα που θέλετε να προσθέσετε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n-US"/>
              <a:t>Click icon to add picture</a:t>
            </a:r>
            <a:endParaRPr lang="el-GR" dirty="0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79B49C0-97CF-42B9-9644-E35417F30B28}" type="datetime1">
              <a:rPr lang="el-GR" smtClean="0"/>
              <a:pPr/>
              <a:t>24/2/2025</a:t>
            </a:fld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l-GR"/>
              <a:pPr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τίτλου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l-GR" dirty="0"/>
              <a:t>Στυλ κύριου τίτλου</a:t>
            </a:r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l-GR" dirty="0"/>
              <a:t>Στυλ υποδείγματος κειμένου</a:t>
            </a:r>
          </a:p>
          <a:p>
            <a:pPr lvl="1" rtl="0"/>
            <a:r>
              <a:rPr lang="el-GR" dirty="0"/>
              <a:t>Δεύτερου επιπέδου</a:t>
            </a:r>
          </a:p>
          <a:p>
            <a:pPr lvl="2" rtl="0"/>
            <a:r>
              <a:rPr lang="el-GR" dirty="0"/>
              <a:t>Τρίτου επιπέδου</a:t>
            </a:r>
          </a:p>
          <a:p>
            <a:pPr lvl="3" rtl="0"/>
            <a:r>
              <a:rPr lang="el-GR" dirty="0"/>
              <a:t>Τέταρτου επιπέδου</a:t>
            </a:r>
          </a:p>
          <a:p>
            <a:pPr lvl="4" rtl="0"/>
            <a:r>
              <a:rPr lang="el-GR" dirty="0"/>
              <a:t>Πέμπτου επιπέδου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253575" y="6505078"/>
            <a:ext cx="102658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fld id="{0B77ADA4-ADB8-4270-BF78-9AA9F9CFDC7A}" type="datetime1">
              <a:rPr lang="el-GR" smtClean="0"/>
              <a:pPr/>
              <a:t>24/2/2025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l-GR" smtClean="0"/>
              <a:pPr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600615" cy="1045828"/>
          </a:xfrm>
        </p:spPr>
        <p:txBody>
          <a:bodyPr rtlCol="0">
            <a:normAutofit fontScale="90000"/>
          </a:bodyPr>
          <a:lstStyle/>
          <a:p>
            <a:pPr rtl="0"/>
            <a:r>
              <a:rPr lang="el-GR" dirty="0"/>
              <a:t>Με ένα φίλο μπορώ…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l-GR" dirty="0"/>
              <a:t>Υπότιτλος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D95B18-1FD5-BE3A-DCE6-8D784C0F81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898" y="1882789"/>
            <a:ext cx="6384022" cy="42581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784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DC2BE1-1639-C49D-1367-259F591CC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7550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9647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D1E7567F-EBE1-CDC4-027B-324CF8634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095151" y="-627082"/>
            <a:ext cx="6858001" cy="8112158"/>
          </a:xfrm>
        </p:spPr>
      </p:pic>
    </p:spTree>
    <p:extLst>
      <p:ext uri="{BB962C8B-B14F-4D97-AF65-F5344CB8AC3E}">
        <p14:creationId xmlns:p14="http://schemas.microsoft.com/office/powerpoint/2010/main" xmlns="" val="147088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BE4573E-2939-3816-E4AA-0B1ECCA0D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12" y="67113"/>
            <a:ext cx="11971090" cy="6807382"/>
          </a:xfrm>
        </p:spPr>
      </p:pic>
    </p:spTree>
    <p:extLst>
      <p:ext uri="{BB962C8B-B14F-4D97-AF65-F5344CB8AC3E}">
        <p14:creationId xmlns:p14="http://schemas.microsoft.com/office/powerpoint/2010/main" xmlns="" val="552264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6F6EA6-8259-1994-5427-280A265FC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12" y="0"/>
            <a:ext cx="11996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9081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7A26AC-23EE-EE45-0CB8-FF22CD6E5C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446" y="0"/>
            <a:ext cx="11929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3305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6543B9-F2A9-753E-81AF-E9B38A0679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56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9700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860A10-0F59-4DF5-29AD-6A3813A0EA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2034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A82656-C278-47D5-DE1E-A51A6EEBB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486"/>
            <a:ext cx="12130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7161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CA0DFC-DE01-C4F3-3CEF-4953284FF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9942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F6ABD7-F850-863F-B1A4-EA5272ED8C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6962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dirty="0"/>
              <a:t>Διάταξη τίτλου και περιεχομένου με λίστα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el-GR" dirty="0"/>
              <a:t>Προσθέστε την πρώτη κουκκίδα εδώ</a:t>
            </a:r>
          </a:p>
          <a:p>
            <a:pPr rtl="0"/>
            <a:r>
              <a:rPr lang="el-GR" dirty="0"/>
              <a:t>Προσθέστε τη δεύτερη κουκκίδα εδώ</a:t>
            </a:r>
          </a:p>
          <a:p>
            <a:pPr rtl="0"/>
            <a:r>
              <a:rPr lang="el-GR" dirty="0"/>
              <a:t>Προσθέστε την τρίτη κουκκίδα εδώ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835CD0-8AE7-2870-8DBE-980DCA35B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9978" y="12334"/>
            <a:ext cx="9502154" cy="689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3928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98C512-9E5B-DFE5-F5B0-09A6E2E5F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2866" y="0"/>
            <a:ext cx="5967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0549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dirty="0"/>
              <a:t>Διάταξη δύο περιεχομένων με πίνακα</a:t>
            </a:r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el-GR" dirty="0"/>
              <a:t>Πρώτη κουκκίδα εδώ</a:t>
            </a:r>
          </a:p>
          <a:p>
            <a:pPr rtl="0"/>
            <a:r>
              <a:rPr lang="el-GR" dirty="0"/>
              <a:t>Δεύτερη κουκκίδα εδώ</a:t>
            </a:r>
          </a:p>
          <a:p>
            <a:pPr rtl="0"/>
            <a:r>
              <a:rPr lang="el-GR" dirty="0"/>
              <a:t>Τρίτη κουκκίδα εδώ</a:t>
            </a:r>
          </a:p>
        </p:txBody>
      </p:sp>
      <p:graphicFrame>
        <p:nvGraphicFramePr>
          <p:cNvPr id="5" name="Σύμβολο κράτησης θέσης περιεχομένου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579774346"/>
              </p:ext>
            </p:extLst>
          </p:nvPr>
        </p:nvGraphicFramePr>
        <p:xfrm>
          <a:off x="7008813" y="1600200"/>
          <a:ext cx="4572000" cy="207991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9979">
                <a:tc>
                  <a:txBody>
                    <a:bodyPr/>
                    <a:lstStyle/>
                    <a:p>
                      <a:pPr rtl="0"/>
                      <a:r>
                        <a:rPr lang="el-GR" dirty="0"/>
                        <a:t>Κλάση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-GR" dirty="0"/>
                        <a:t>Ομάδα 1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-GR" dirty="0"/>
                        <a:t>Ομάδα 2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9979">
                <a:tc>
                  <a:txBody>
                    <a:bodyPr/>
                    <a:lstStyle/>
                    <a:p>
                      <a:pPr rtl="0"/>
                      <a:r>
                        <a:rPr lang="el-GR" dirty="0"/>
                        <a:t>Κλάση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-GR" dirty="0"/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-GR" dirty="0"/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9979">
                <a:tc>
                  <a:txBody>
                    <a:bodyPr/>
                    <a:lstStyle/>
                    <a:p>
                      <a:pPr rtl="0"/>
                      <a:r>
                        <a:rPr lang="el-GR" dirty="0"/>
                        <a:t>Κλάση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-GR" dirty="0"/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-GR" dirty="0"/>
                        <a:t>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9979">
                <a:tc>
                  <a:txBody>
                    <a:bodyPr/>
                    <a:lstStyle/>
                    <a:p>
                      <a:pPr rtl="0"/>
                      <a:r>
                        <a:rPr lang="el-GR" dirty="0"/>
                        <a:t>Κλάση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-GR" dirty="0"/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-GR" dirty="0"/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064C48-3FF3-82F6-ED8E-3E5EA9193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02" y="0"/>
            <a:ext cx="12116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6169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dirty="0"/>
              <a:t>Διάταξη τίτλου και περιεχομένου με </a:t>
            </a:r>
            <a:r>
              <a:rPr lang="el-GR" dirty="0" err="1"/>
              <a:t>SmartArt</a:t>
            </a:r>
            <a:endParaRPr lang="el-GR" dirty="0"/>
          </a:p>
        </p:txBody>
      </p:sp>
      <p:graphicFrame>
        <p:nvGraphicFramePr>
          <p:cNvPr id="15" name="Σύμβολο κράτησης περιεχομένου 14" descr="Διάγραμμα διεργασίας βήματος προς τα επάνω που εμφανίζει 5 βήματα προς τα επάνω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99959849"/>
              </p:ext>
            </p:extLst>
          </p:nvPr>
        </p:nvGraphicFramePr>
        <p:xfrm>
          <a:off x="2208213" y="1600200"/>
          <a:ext cx="9372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821811-5C7D-2C0B-F543-A55DD2092D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6630"/>
            <a:ext cx="12192000" cy="695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250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dirty="0"/>
              <a:t>Διάταξη κεφαλίδας ενότητας</a:t>
            </a:r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l-GR" dirty="0"/>
              <a:t>Υπότιτλος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D7C895-BCC1-CA02-940D-BEDE27BF7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668" y="0"/>
            <a:ext cx="120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456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dirty="0"/>
              <a:t>Διάταξη εικόνας με λεζάντα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174658C7-36A8-3829-B0B1-1891107CDB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97" b="2497"/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3" name="Σύμβολο κράτησης θέσης κειμένου 2"/>
          <p:cNvSpPr>
            <a:spLocks noGrp="1"/>
          </p:cNvSpPr>
          <p:nvPr>
            <p:ph type="body" sz="half" idx="2"/>
          </p:nvPr>
        </p:nvSpPr>
        <p:spPr>
          <a:xfrm flipH="1">
            <a:off x="8674216" y="4583187"/>
            <a:ext cx="163395" cy="45719"/>
          </a:xfrm>
        </p:spPr>
        <p:txBody>
          <a:bodyPr rtlCol="0">
            <a:normAutofit fontScale="25000" lnSpcReduction="20000"/>
          </a:bodyPr>
          <a:lstStyle/>
          <a:p>
            <a:pPr rtl="0"/>
            <a:r>
              <a:rPr lang="el-GR" dirty="0"/>
              <a:t>Λεζάντα</a:t>
            </a:r>
          </a:p>
        </p:txBody>
      </p:sp>
    </p:spTree>
    <p:extLst>
      <p:ext uri="{BB962C8B-B14F-4D97-AF65-F5344CB8AC3E}">
        <p14:creationId xmlns:p14="http://schemas.microsoft.com/office/powerpoint/2010/main" xmlns="" val="1609149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dirty="0"/>
              <a:t>Προσθέστε τίτλο διαφάνειας - 1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00FA21AF-B381-AAC6-D545-7CF54F9CA0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76" y="288060"/>
            <a:ext cx="6549894" cy="6537782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193C0DED-A2E8-A4AC-E78A-64140230AC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5479" y="288060"/>
            <a:ext cx="5539530" cy="6569940"/>
          </a:xfrm>
        </p:spPr>
      </p:pic>
    </p:spTree>
    <p:extLst>
      <p:ext uri="{BB962C8B-B14F-4D97-AF65-F5344CB8AC3E}">
        <p14:creationId xmlns:p14="http://schemas.microsoft.com/office/powerpoint/2010/main" xmlns="" val="170201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dirty="0"/>
              <a:t>Προσθέστε τίτλο διαφάνειας - 2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DF8EED-2BD1-C588-C214-596E6C692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12" y="0"/>
            <a:ext cx="12054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5224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dirty="0"/>
              <a:t>Προσθέστε τίτλο διαφάνειας - 3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616428-24FA-35F5-B429-33F61B3718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2944001"/>
      </p:ext>
    </p:extLst>
  </p:cSld>
  <p:clrMapOvr>
    <a:masterClrMapping/>
  </p:clrMapOvr>
</p:sld>
</file>

<file path=ppt/theme/theme1.xml><?xml version="1.0" encoding="utf-8"?>
<a:theme xmlns:a="http://schemas.openxmlformats.org/drawingml/2006/main" name="Παιδιά που παίζουν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2245_TF03461883_TF03461883" id="{AB44E3C3-A171-4728-B4E0-0D6AF99FDF4F}" vid="{A6E5A06F-C3CC-47B3-B853-7E82DD475786}"/>
    </a:ext>
  </a:extLst>
</a:theme>
</file>

<file path=ppt/theme/theme2.xml><?xml version="1.0" encoding="utf-8"?>
<a:theme xmlns:a="http://schemas.openxmlformats.org/drawingml/2006/main" name="Θέμα του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Σχεδίαση παρουσίασης με παιδιά που παίζουν για εκπαιδευτικά ιδρύματα (απεικόνιση καρτούν, ευρεία οθόνη)</Template>
  <TotalTime>17</TotalTime>
  <Words>109</Words>
  <Application>Microsoft Office PowerPoint</Application>
  <PresentationFormat>Προσαρμογή</PresentationFormat>
  <Paragraphs>46</Paragraphs>
  <Slides>20</Slides>
  <Notes>11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1" baseType="lpstr">
      <vt:lpstr>Παιδιά που παίζουν 16x9</vt:lpstr>
      <vt:lpstr>Με ένα φίλο μπορώ…</vt:lpstr>
      <vt:lpstr>Διάταξη τίτλου και περιεχομένου με λίστα</vt:lpstr>
      <vt:lpstr>Διάταξη δύο περιεχομένων με πίνακα</vt:lpstr>
      <vt:lpstr>Διάταξη τίτλου και περιεχομένου με SmartArt</vt:lpstr>
      <vt:lpstr>Διάταξη κεφαλίδας ενότητας</vt:lpstr>
      <vt:lpstr>Διάταξη εικόνας με λεζάντα</vt:lpstr>
      <vt:lpstr>Προσθέστε τίτλο διαφάνειας - 1</vt:lpstr>
      <vt:lpstr>Προσθέστε τίτλο διαφάνειας - 2</vt:lpstr>
      <vt:lpstr>Προσθέστε τίτλο διαφάνειας - 3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Με ένα φίλο μπορώ…</dc:title>
  <dc:creator>hfgh gfh</dc:creator>
  <cp:lastModifiedBy>ANKATEREL</cp:lastModifiedBy>
  <cp:revision>3</cp:revision>
  <dcterms:created xsi:type="dcterms:W3CDTF">2025-02-20T16:17:00Z</dcterms:created>
  <dcterms:modified xsi:type="dcterms:W3CDTF">2025-02-24T19:52:26Z</dcterms:modified>
</cp:coreProperties>
</file>