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6" r:id="rId7"/>
    <p:sldId id="262" r:id="rId8"/>
    <p:sldId id="264" r:id="rId9"/>
    <p:sldId id="263" r:id="rId10"/>
    <p:sldId id="267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8000"/>
    <a:srgbClr val="AE66C4"/>
    <a:srgbClr val="CCFFFF"/>
    <a:srgbClr val="66C46A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15/1/2025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l-GR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Θέλεις να γίνουμε ΦΙΛΟΙ</a:t>
            </a:r>
            <a:r>
              <a:rPr lang="en-US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;</a:t>
            </a:r>
            <a:endParaRPr lang="el-GR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ι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148064" y="6093296"/>
            <a:ext cx="382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solidFill>
                  <a:srgbClr val="008000"/>
                </a:solidFill>
              </a:rPr>
              <a:t>2</a:t>
            </a:r>
            <a:r>
              <a:rPr lang="el-GR" sz="1600" b="1" baseline="30000" dirty="0">
                <a:solidFill>
                  <a:srgbClr val="008000"/>
                </a:solidFill>
              </a:rPr>
              <a:t>ο</a:t>
            </a:r>
            <a:r>
              <a:rPr lang="el-GR" sz="1600" b="1" dirty="0">
                <a:solidFill>
                  <a:srgbClr val="008000"/>
                </a:solidFill>
              </a:rPr>
              <a:t> ΝΗΠΙΑΓΩΓΕΙΟ ΝΕΑΣ ΜΑΚΡΗΣ 2024-2025</a:t>
            </a:r>
          </a:p>
          <a:p>
            <a:r>
              <a:rPr lang="el-GR" sz="1600" b="1" dirty="0">
                <a:solidFill>
                  <a:srgbClr val="008000"/>
                </a:solidFill>
              </a:rPr>
              <a:t>                           ΤΜΗΜΑ 1</a:t>
            </a:r>
          </a:p>
        </p:txBody>
      </p:sp>
      <p:pic>
        <p:nvPicPr>
          <p:cNvPr id="5" name="4 - Εικόνα" descr="shutterstock_283656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529789"/>
            <a:ext cx="5832648" cy="43744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Οι 	Καλύτεροι Φίλοι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>
                <a:solidFill>
                  <a:srgbClr val="FF0000"/>
                </a:solidFill>
              </a:rPr>
              <a:t>ΝΙΚΟΛΑΣ </a:t>
            </a:r>
            <a:r>
              <a:rPr lang="el-GR" dirty="0">
                <a:solidFill>
                  <a:srgbClr val="FF3399"/>
                </a:solidFill>
              </a:rPr>
              <a:t>ΛΟΡΕΝΑ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C000"/>
                </a:solidFill>
              </a:rPr>
              <a:t>ΣΟΦΙΑ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3399"/>
                </a:solidFill>
              </a:rPr>
              <a:t>ΜΥΡΤΩ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3399"/>
                </a:solidFill>
              </a:rPr>
              <a:t>ΛΥΔΙΑ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AE66C4"/>
                </a:solidFill>
              </a:rPr>
              <a:t>ΙΩΑΝΝΑ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AE66C4"/>
                </a:solidFill>
              </a:rPr>
              <a:t>ΝΙΚΟΛΙΑ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3399"/>
                </a:solidFill>
              </a:rPr>
              <a:t>ΒΑΣΙΛΗΣ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AE66C4"/>
                </a:solidFill>
              </a:rPr>
              <a:t>ΕΛΙΣΑΒΕΤ</a:t>
            </a:r>
            <a:r>
              <a:rPr lang="el-GR" dirty="0">
                <a:solidFill>
                  <a:srgbClr val="FF0000"/>
                </a:solidFill>
              </a:rPr>
              <a:t> ΣΠΥΡΟΣ ΣΙΛΙΑ </a:t>
            </a:r>
            <a:r>
              <a:rPr lang="el-GR" dirty="0">
                <a:solidFill>
                  <a:srgbClr val="00B0F0"/>
                </a:solidFill>
              </a:rPr>
              <a:t>ΑΡΣΧΜΑΝ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C000"/>
                </a:solidFill>
              </a:rPr>
              <a:t>ΝΙΚΗΦΟΡΟΣ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3399"/>
                </a:solidFill>
              </a:rPr>
              <a:t>ΕΒΕΛΙΝΑ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3399"/>
                </a:solidFill>
              </a:rPr>
              <a:t>ΠΕΝΝΥ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00B0F0"/>
                </a:solidFill>
              </a:rPr>
              <a:t>ΙΡΙΔΑ </a:t>
            </a:r>
            <a:r>
              <a:rPr lang="el-GR" dirty="0">
                <a:solidFill>
                  <a:srgbClr val="FFFF00"/>
                </a:solidFill>
              </a:rPr>
              <a:t>ΠΕΤΡΟΣ</a:t>
            </a:r>
            <a:r>
              <a:rPr lang="el-GR" dirty="0">
                <a:solidFill>
                  <a:srgbClr val="FF0000"/>
                </a:solidFill>
              </a:rPr>
              <a:t> ΓΙΩΡΓΟΣ </a:t>
            </a:r>
            <a:r>
              <a:rPr lang="el-GR" dirty="0">
                <a:solidFill>
                  <a:srgbClr val="FF3399"/>
                </a:solidFill>
              </a:rPr>
              <a:t>ΒΑΡΒΑΡΑ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002060"/>
                </a:solidFill>
              </a:rPr>
              <a:t>ΔΗΜΗΤΡΗΣ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C000"/>
                </a:solidFill>
              </a:rPr>
              <a:t>ΜΑΡΙΑ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00B050"/>
                </a:solidFill>
              </a:rPr>
              <a:t>ΑΙΛΙ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3399"/>
                </a:solidFill>
              </a:rPr>
              <a:t>ΑΛΕΞΑΝΔΡΑ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7030A0"/>
                </a:solidFill>
              </a:rPr>
              <a:t>ΝΤΑΙΑΝΑ</a:t>
            </a:r>
            <a:r>
              <a:rPr lang="el-GR" dirty="0">
                <a:solidFill>
                  <a:srgbClr val="FF0000"/>
                </a:solidFill>
              </a:rPr>
              <a:t> ΓΙΑΝΝΗΣ  </a:t>
            </a:r>
            <a:r>
              <a:rPr lang="el-GR" dirty="0">
                <a:solidFill>
                  <a:srgbClr val="FF3399"/>
                </a:solidFill>
              </a:rPr>
              <a:t>ΣΟΝΙΑ</a:t>
            </a:r>
            <a:r>
              <a:rPr lang="el-GR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ι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1835696" y="6021288"/>
            <a:ext cx="5786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Ένα Αστέρι μόνο του είναι λαμπερό, αλλά…</a:t>
            </a:r>
          </a:p>
        </p:txBody>
      </p:sp>
      <p:pic>
        <p:nvPicPr>
          <p:cNvPr id="5" name="4 - Εικόνα" descr="ΑΣΤΕΡ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0432"/>
            <a:ext cx="8712968" cy="56448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Ι</a:t>
            </a:r>
          </a:p>
        </p:txBody>
      </p:sp>
      <p:pic>
        <p:nvPicPr>
          <p:cNvPr id="4" name="3 - Εικόνα" descr="twinkle-little-st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3296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1547664" y="6237312"/>
            <a:ext cx="5982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Όλα μαζί τα Αστέρια φωτίζουν τον ουρανό!!!</a:t>
            </a:r>
          </a:p>
        </p:txBody>
      </p:sp>
      <p:pic>
        <p:nvPicPr>
          <p:cNvPr id="7" name="6 - Εικόνα" descr="ΑΣΤΕΡΙ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052736"/>
            <a:ext cx="6120680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Ι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1619672" y="6093296"/>
            <a:ext cx="561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Ένα Δέντρο μόνο του είναι δυνατό, αλλά…</a:t>
            </a:r>
          </a:p>
        </p:txBody>
      </p:sp>
      <p:pic>
        <p:nvPicPr>
          <p:cNvPr id="5" name="4 - Εικόνα" descr="ΔΕΝΤΡ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4639"/>
            <a:ext cx="8568952" cy="55286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Ι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1547664" y="6021288"/>
            <a:ext cx="5792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Πολλά Δέντρα μαζί φτιάχνουν ένα Δάσος!!!</a:t>
            </a:r>
          </a:p>
        </p:txBody>
      </p:sp>
      <p:pic>
        <p:nvPicPr>
          <p:cNvPr id="5" name="4 - Εικόνα" descr="b90405af465edb7d452484310acb15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05264"/>
          </a:xfrm>
          <a:prstGeom prst="rect">
            <a:avLst/>
          </a:prstGeom>
        </p:spPr>
      </p:pic>
      <p:pic>
        <p:nvPicPr>
          <p:cNvPr id="6" name="5 - Εικόνα" descr="ΔΑΣΟ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836712"/>
            <a:ext cx="6264696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Ι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1691680" y="6021288"/>
            <a:ext cx="5609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Μια Σταγόνα μόνη της είναι μικρή, αλλά…</a:t>
            </a:r>
          </a:p>
        </p:txBody>
      </p:sp>
      <p:pic>
        <p:nvPicPr>
          <p:cNvPr id="5" name="4 - Εικόνα" descr="ΣΤΑΓΟΝ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6071"/>
            <a:ext cx="8424936" cy="54131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Ι</a:t>
            </a:r>
          </a:p>
        </p:txBody>
      </p:sp>
      <p:pic>
        <p:nvPicPr>
          <p:cNvPr id="4" name="3 - Εικόνα" descr="sour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877272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043608" y="6093296"/>
            <a:ext cx="6423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Πολλές Σταγόνες μαζί φτιάχνουν έναν Ωκεανό!!!</a:t>
            </a:r>
          </a:p>
        </p:txBody>
      </p:sp>
      <p:pic>
        <p:nvPicPr>
          <p:cNvPr id="6" name="5 - Εικόνα" descr="ΘΑΛΑΣΣ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764704"/>
            <a:ext cx="6552728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Ι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1403648" y="6093296"/>
            <a:ext cx="5774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Ένα παιδί μόνο του είναι Μοναδικό, αλλά…</a:t>
            </a:r>
          </a:p>
        </p:txBody>
      </p:sp>
      <p:pic>
        <p:nvPicPr>
          <p:cNvPr id="5" name="4 - Εικόνα" descr="ΠΑΙΔ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2970"/>
            <a:ext cx="8136904" cy="52322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Ι</a:t>
            </a:r>
          </a:p>
        </p:txBody>
      </p:sp>
      <p:pic>
        <p:nvPicPr>
          <p:cNvPr id="4" name="3 - Εικόνα" descr="47b0d9a9e6d1f154932f8cc59ac573dd_w2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33255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323528" y="5877272"/>
            <a:ext cx="8566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/>
              <a:t>Με τους ΦΙΛΟΥΣ του είναι ΕΥΤΥΧΙΣΜΕΝΟ!!!</a:t>
            </a:r>
          </a:p>
        </p:txBody>
      </p:sp>
      <p:pic>
        <p:nvPicPr>
          <p:cNvPr id="6" name="5 - Εικόνα" descr="ΠΑΙΔΙΑ Γ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124744"/>
            <a:ext cx="5040560" cy="35283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125</Words>
  <Application>Microsoft Office PowerPoint</Application>
  <PresentationFormat>Προβολή στην οθόνη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3" baseType="lpstr">
      <vt:lpstr>Arial</vt:lpstr>
      <vt:lpstr>Calibri</vt:lpstr>
      <vt:lpstr>Θέμα του Office</vt:lpstr>
      <vt:lpstr>Θέλεις να γίνουμε ΦΙΛΟΙ;</vt:lpstr>
      <vt:lpstr>ι</vt:lpstr>
      <vt:lpstr>Ι</vt:lpstr>
      <vt:lpstr>Ι</vt:lpstr>
      <vt:lpstr>Ι</vt:lpstr>
      <vt:lpstr>Ι</vt:lpstr>
      <vt:lpstr>Ι</vt:lpstr>
      <vt:lpstr>Ι</vt:lpstr>
      <vt:lpstr>Ι</vt:lpstr>
      <vt:lpstr>Οι  Καλύτεροι Φίλοι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ΦΙΛΙΑ</dc:title>
  <dc:creator>ANKATEREL</dc:creator>
  <cp:lastModifiedBy>user</cp:lastModifiedBy>
  <cp:revision>14</cp:revision>
  <dcterms:created xsi:type="dcterms:W3CDTF">2023-12-03T14:33:55Z</dcterms:created>
  <dcterms:modified xsi:type="dcterms:W3CDTF">2025-01-15T05:58:36Z</dcterms:modified>
</cp:coreProperties>
</file>