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7" r:id="rId8"/>
    <p:sldId id="261" r:id="rId9"/>
    <p:sldId id="262" r:id="rId10"/>
    <p:sldId id="263" r:id="rId11"/>
    <p:sldId id="266" r:id="rId12"/>
    <p:sldId id="265" r:id="rId13"/>
    <p:sldId id="268" r:id="rId14"/>
    <p:sldId id="275" r:id="rId15"/>
    <p:sldId id="274" r:id="rId16"/>
    <p:sldId id="269" r:id="rId17"/>
    <p:sldId id="270" r:id="rId18"/>
    <p:sldId id="271" r:id="rId19"/>
    <p:sldId id="272" r:id="rId20"/>
    <p:sldId id="273" r:id="rId21"/>
    <p:sldId id="276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C006B5-52E4-41BA-8CA3-85C612D5809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7C5E3E8-A40C-4A87-B9F5-1D68B85C22F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ΛΟΓΟΣ</a:t>
          </a:r>
        </a:p>
      </dgm:t>
    </dgm:pt>
    <dgm:pt modelId="{687F9858-F819-4134-821C-FDB4164F8F54}" type="parTrans" cxnId="{3D2709B6-6FBC-4E85-A2DB-E8EFBB86485F}">
      <dgm:prSet/>
      <dgm:spPr/>
      <dgm:t>
        <a:bodyPr/>
        <a:lstStyle/>
        <a:p>
          <a:endParaRPr lang="el-GR"/>
        </a:p>
      </dgm:t>
    </dgm:pt>
    <dgm:pt modelId="{D9FD5FE9-DC9D-4490-AF6C-998857BBD9C3}" type="sibTrans" cxnId="{3D2709B6-6FBC-4E85-A2DB-E8EFBB86485F}">
      <dgm:prSet/>
      <dgm:spPr/>
      <dgm:t>
        <a:bodyPr/>
        <a:lstStyle/>
        <a:p>
          <a:endParaRPr lang="el-GR"/>
        </a:p>
      </dgm:t>
    </dgm:pt>
    <dgm:pt modelId="{8C5A08E6-A124-4751-BB3E-79EF40B8A11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ΔΟΜΗ</a:t>
          </a:r>
        </a:p>
      </dgm:t>
    </dgm:pt>
    <dgm:pt modelId="{BAE3C974-A92F-4FB8-89E5-C1EF26F8F7A4}" type="parTrans" cxnId="{F98B5CAC-6BED-42B4-8E27-B7D21E6CC6F4}">
      <dgm:prSet/>
      <dgm:spPr/>
      <dgm:t>
        <a:bodyPr/>
        <a:lstStyle/>
        <a:p>
          <a:endParaRPr lang="el-GR"/>
        </a:p>
      </dgm:t>
    </dgm:pt>
    <dgm:pt modelId="{A0826A5D-CB0E-4E11-B2D5-3A8227FA1B6F}" type="sibTrans" cxnId="{F98B5CAC-6BED-42B4-8E27-B7D21E6CC6F4}">
      <dgm:prSet/>
      <dgm:spPr/>
      <dgm:t>
        <a:bodyPr/>
        <a:lstStyle/>
        <a:p>
          <a:endParaRPr lang="el-GR"/>
        </a:p>
      </dgm:t>
    </dgm:pt>
    <dgm:pt modelId="{0283C3EB-DB82-47AE-84ED-222819D6848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ΠΕΡΙΕΧΟΜΕΝΟ</a:t>
          </a:r>
        </a:p>
      </dgm:t>
    </dgm:pt>
    <dgm:pt modelId="{46294D31-885E-4A11-ABB9-3D61F91D16FC}" type="parTrans" cxnId="{D24BC39C-8090-4964-9D9C-16D893D27C8C}">
      <dgm:prSet/>
      <dgm:spPr/>
      <dgm:t>
        <a:bodyPr/>
        <a:lstStyle/>
        <a:p>
          <a:endParaRPr lang="el-GR"/>
        </a:p>
      </dgm:t>
    </dgm:pt>
    <dgm:pt modelId="{18FAF14F-795E-484D-873D-4433769CEFE0}" type="sibTrans" cxnId="{D24BC39C-8090-4964-9D9C-16D893D27C8C}">
      <dgm:prSet/>
      <dgm:spPr/>
      <dgm:t>
        <a:bodyPr/>
        <a:lstStyle/>
        <a:p>
          <a:endParaRPr lang="el-GR"/>
        </a:p>
      </dgm:t>
    </dgm:pt>
    <dgm:pt modelId="{86D65E45-1FB7-48F8-A476-04C6E1B203E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ΧΡΗΣΗ</a:t>
          </a:r>
        </a:p>
      </dgm:t>
    </dgm:pt>
    <dgm:pt modelId="{5E3E8E7A-3DB9-42A5-B9F0-321CF2335EE7}" type="parTrans" cxnId="{02558D6D-10C7-4D00-A113-C2F2E7A0DA96}">
      <dgm:prSet/>
      <dgm:spPr/>
      <dgm:t>
        <a:bodyPr/>
        <a:lstStyle/>
        <a:p>
          <a:endParaRPr lang="el-GR"/>
        </a:p>
      </dgm:t>
    </dgm:pt>
    <dgm:pt modelId="{5620AE15-981F-4A48-80CE-A15A1F39C941}" type="sibTrans" cxnId="{02558D6D-10C7-4D00-A113-C2F2E7A0DA96}">
      <dgm:prSet/>
      <dgm:spPr/>
      <dgm:t>
        <a:bodyPr/>
        <a:lstStyle/>
        <a:p>
          <a:endParaRPr lang="el-GR"/>
        </a:p>
      </dgm:t>
    </dgm:pt>
    <dgm:pt modelId="{AEC545CA-CE0D-41F2-A9B6-24908B683AB8}" type="pres">
      <dgm:prSet presAssocID="{9CC006B5-52E4-41BA-8CA3-85C612D580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A1BABEB-A495-4427-8AC0-BD4D59B7A2CF}" type="pres">
      <dgm:prSet presAssocID="{C7C5E3E8-A40C-4A87-B9F5-1D68B85C22FE}" presName="hierRoot1" presStyleCnt="0">
        <dgm:presLayoutVars>
          <dgm:hierBranch/>
        </dgm:presLayoutVars>
      </dgm:prSet>
      <dgm:spPr/>
    </dgm:pt>
    <dgm:pt modelId="{4D511FBB-7C02-47DA-8B35-0C797668AC12}" type="pres">
      <dgm:prSet presAssocID="{C7C5E3E8-A40C-4A87-B9F5-1D68B85C22FE}" presName="rootComposite1" presStyleCnt="0"/>
      <dgm:spPr/>
    </dgm:pt>
    <dgm:pt modelId="{0FA2958D-6200-463A-A96D-C5A74DA81EC7}" type="pres">
      <dgm:prSet presAssocID="{C7C5E3E8-A40C-4A87-B9F5-1D68B85C22F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5DA8F4-6BF6-4DDA-9589-480FE599B601}" type="pres">
      <dgm:prSet presAssocID="{C7C5E3E8-A40C-4A87-B9F5-1D68B85C22FE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D73578F-2F15-4C98-82DA-A5FEA97BA4E2}" type="pres">
      <dgm:prSet presAssocID="{C7C5E3E8-A40C-4A87-B9F5-1D68B85C22FE}" presName="hierChild2" presStyleCnt="0"/>
      <dgm:spPr/>
    </dgm:pt>
    <dgm:pt modelId="{F3D35297-559D-434F-8DCF-16902E02BD91}" type="pres">
      <dgm:prSet presAssocID="{BAE3C974-A92F-4FB8-89E5-C1EF26F8F7A4}" presName="Name35" presStyleLbl="parChTrans1D2" presStyleIdx="0" presStyleCnt="3"/>
      <dgm:spPr/>
      <dgm:t>
        <a:bodyPr/>
        <a:lstStyle/>
        <a:p>
          <a:endParaRPr lang="el-GR"/>
        </a:p>
      </dgm:t>
    </dgm:pt>
    <dgm:pt modelId="{7ECE49E8-1D0F-4B6D-B087-A714C4D84BF3}" type="pres">
      <dgm:prSet presAssocID="{8C5A08E6-A124-4751-BB3E-79EF40B8A116}" presName="hierRoot2" presStyleCnt="0">
        <dgm:presLayoutVars>
          <dgm:hierBranch/>
        </dgm:presLayoutVars>
      </dgm:prSet>
      <dgm:spPr/>
    </dgm:pt>
    <dgm:pt modelId="{0004EAFF-79D0-4EF9-8AF4-483817198828}" type="pres">
      <dgm:prSet presAssocID="{8C5A08E6-A124-4751-BB3E-79EF40B8A116}" presName="rootComposite" presStyleCnt="0"/>
      <dgm:spPr/>
    </dgm:pt>
    <dgm:pt modelId="{4F235E2C-EA51-41C2-8289-7B6B88D273EE}" type="pres">
      <dgm:prSet presAssocID="{8C5A08E6-A124-4751-BB3E-79EF40B8A11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621F8E2-9A1D-4AA0-961D-375CE924F6E9}" type="pres">
      <dgm:prSet presAssocID="{8C5A08E6-A124-4751-BB3E-79EF40B8A116}" presName="rootConnector" presStyleLbl="node2" presStyleIdx="0" presStyleCnt="3"/>
      <dgm:spPr/>
      <dgm:t>
        <a:bodyPr/>
        <a:lstStyle/>
        <a:p>
          <a:endParaRPr lang="el-GR"/>
        </a:p>
      </dgm:t>
    </dgm:pt>
    <dgm:pt modelId="{F73BFD13-F1E5-49FC-93C5-BCC2099CD925}" type="pres">
      <dgm:prSet presAssocID="{8C5A08E6-A124-4751-BB3E-79EF40B8A116}" presName="hierChild4" presStyleCnt="0"/>
      <dgm:spPr/>
    </dgm:pt>
    <dgm:pt modelId="{F730567A-B6C2-4CD4-BC85-08788C903491}" type="pres">
      <dgm:prSet presAssocID="{8C5A08E6-A124-4751-BB3E-79EF40B8A116}" presName="hierChild5" presStyleCnt="0"/>
      <dgm:spPr/>
    </dgm:pt>
    <dgm:pt modelId="{DDE3EB85-8ED9-432C-8586-FD6918F38FAB}" type="pres">
      <dgm:prSet presAssocID="{46294D31-885E-4A11-ABB9-3D61F91D16FC}" presName="Name35" presStyleLbl="parChTrans1D2" presStyleIdx="1" presStyleCnt="3"/>
      <dgm:spPr/>
      <dgm:t>
        <a:bodyPr/>
        <a:lstStyle/>
        <a:p>
          <a:endParaRPr lang="el-GR"/>
        </a:p>
      </dgm:t>
    </dgm:pt>
    <dgm:pt modelId="{37C4EAFA-9439-4964-AD3F-A09438E471E4}" type="pres">
      <dgm:prSet presAssocID="{0283C3EB-DB82-47AE-84ED-222819D68489}" presName="hierRoot2" presStyleCnt="0">
        <dgm:presLayoutVars>
          <dgm:hierBranch/>
        </dgm:presLayoutVars>
      </dgm:prSet>
      <dgm:spPr/>
    </dgm:pt>
    <dgm:pt modelId="{80ADCB1E-A22A-4E3C-82E9-65E063796C04}" type="pres">
      <dgm:prSet presAssocID="{0283C3EB-DB82-47AE-84ED-222819D68489}" presName="rootComposite" presStyleCnt="0"/>
      <dgm:spPr/>
    </dgm:pt>
    <dgm:pt modelId="{9F65D7A7-57E6-42D7-8066-05B23EE7E275}" type="pres">
      <dgm:prSet presAssocID="{0283C3EB-DB82-47AE-84ED-222819D6848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F3ED7F5-E066-4F22-AED1-BA1FC07CDC1D}" type="pres">
      <dgm:prSet presAssocID="{0283C3EB-DB82-47AE-84ED-222819D68489}" presName="rootConnector" presStyleLbl="node2" presStyleIdx="1" presStyleCnt="3"/>
      <dgm:spPr/>
      <dgm:t>
        <a:bodyPr/>
        <a:lstStyle/>
        <a:p>
          <a:endParaRPr lang="el-GR"/>
        </a:p>
      </dgm:t>
    </dgm:pt>
    <dgm:pt modelId="{4DDF3A43-9517-4F67-82F2-4046048A024F}" type="pres">
      <dgm:prSet presAssocID="{0283C3EB-DB82-47AE-84ED-222819D68489}" presName="hierChild4" presStyleCnt="0"/>
      <dgm:spPr/>
    </dgm:pt>
    <dgm:pt modelId="{CF7C8C88-07CF-488D-AF9B-FBCC23F5A8AE}" type="pres">
      <dgm:prSet presAssocID="{0283C3EB-DB82-47AE-84ED-222819D68489}" presName="hierChild5" presStyleCnt="0"/>
      <dgm:spPr/>
    </dgm:pt>
    <dgm:pt modelId="{4583DE95-3C4B-4CD0-9AB2-EE0C69C2C420}" type="pres">
      <dgm:prSet presAssocID="{5E3E8E7A-3DB9-42A5-B9F0-321CF2335EE7}" presName="Name35" presStyleLbl="parChTrans1D2" presStyleIdx="2" presStyleCnt="3"/>
      <dgm:spPr/>
      <dgm:t>
        <a:bodyPr/>
        <a:lstStyle/>
        <a:p>
          <a:endParaRPr lang="el-GR"/>
        </a:p>
      </dgm:t>
    </dgm:pt>
    <dgm:pt modelId="{5B353E00-579C-4081-8411-4023BB96464E}" type="pres">
      <dgm:prSet presAssocID="{86D65E45-1FB7-48F8-A476-04C6E1B203E9}" presName="hierRoot2" presStyleCnt="0">
        <dgm:presLayoutVars>
          <dgm:hierBranch/>
        </dgm:presLayoutVars>
      </dgm:prSet>
      <dgm:spPr/>
    </dgm:pt>
    <dgm:pt modelId="{BB893342-CFB5-47CC-96FC-0902C3D8BF9D}" type="pres">
      <dgm:prSet presAssocID="{86D65E45-1FB7-48F8-A476-04C6E1B203E9}" presName="rootComposite" presStyleCnt="0"/>
      <dgm:spPr/>
    </dgm:pt>
    <dgm:pt modelId="{4257E4AA-5C88-4F46-A77F-59943B7DDDD1}" type="pres">
      <dgm:prSet presAssocID="{86D65E45-1FB7-48F8-A476-04C6E1B203E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09E3D39-E18E-4D7B-A30A-AFC337107CBB}" type="pres">
      <dgm:prSet presAssocID="{86D65E45-1FB7-48F8-A476-04C6E1B203E9}" presName="rootConnector" presStyleLbl="node2" presStyleIdx="2" presStyleCnt="3"/>
      <dgm:spPr/>
      <dgm:t>
        <a:bodyPr/>
        <a:lstStyle/>
        <a:p>
          <a:endParaRPr lang="el-GR"/>
        </a:p>
      </dgm:t>
    </dgm:pt>
    <dgm:pt modelId="{6FAB0F58-E9CD-4B6E-9309-7441F61290A0}" type="pres">
      <dgm:prSet presAssocID="{86D65E45-1FB7-48F8-A476-04C6E1B203E9}" presName="hierChild4" presStyleCnt="0"/>
      <dgm:spPr/>
    </dgm:pt>
    <dgm:pt modelId="{DD0A6B85-A266-468B-955D-1C18B10E9C1A}" type="pres">
      <dgm:prSet presAssocID="{86D65E45-1FB7-48F8-A476-04C6E1B203E9}" presName="hierChild5" presStyleCnt="0"/>
      <dgm:spPr/>
    </dgm:pt>
    <dgm:pt modelId="{9E83BEC7-F557-4677-9A81-C065CD2551B1}" type="pres">
      <dgm:prSet presAssocID="{C7C5E3E8-A40C-4A87-B9F5-1D68B85C22FE}" presName="hierChild3" presStyleCnt="0"/>
      <dgm:spPr/>
    </dgm:pt>
  </dgm:ptLst>
  <dgm:cxnLst>
    <dgm:cxn modelId="{37C81547-DC54-473E-8F53-FC26E4146231}" type="presOf" srcId="{0283C3EB-DB82-47AE-84ED-222819D68489}" destId="{9F65D7A7-57E6-42D7-8066-05B23EE7E275}" srcOrd="0" destOrd="0" presId="urn:microsoft.com/office/officeart/2005/8/layout/orgChart1"/>
    <dgm:cxn modelId="{3D2709B6-6FBC-4E85-A2DB-E8EFBB86485F}" srcId="{9CC006B5-52E4-41BA-8CA3-85C612D5809D}" destId="{C7C5E3E8-A40C-4A87-B9F5-1D68B85C22FE}" srcOrd="0" destOrd="0" parTransId="{687F9858-F819-4134-821C-FDB4164F8F54}" sibTransId="{D9FD5FE9-DC9D-4490-AF6C-998857BBD9C3}"/>
    <dgm:cxn modelId="{29BFE823-6D1E-4645-B003-CEB4D3E9C0AE}" type="presOf" srcId="{46294D31-885E-4A11-ABB9-3D61F91D16FC}" destId="{DDE3EB85-8ED9-432C-8586-FD6918F38FAB}" srcOrd="0" destOrd="0" presId="urn:microsoft.com/office/officeart/2005/8/layout/orgChart1"/>
    <dgm:cxn modelId="{C027446B-0BAC-416A-BEAA-B6902A066B2A}" type="presOf" srcId="{C7C5E3E8-A40C-4A87-B9F5-1D68B85C22FE}" destId="{F25DA8F4-6BF6-4DDA-9589-480FE599B601}" srcOrd="1" destOrd="0" presId="urn:microsoft.com/office/officeart/2005/8/layout/orgChart1"/>
    <dgm:cxn modelId="{5476C52E-7847-4539-AF5B-73DDF5767549}" type="presOf" srcId="{BAE3C974-A92F-4FB8-89E5-C1EF26F8F7A4}" destId="{F3D35297-559D-434F-8DCF-16902E02BD91}" srcOrd="0" destOrd="0" presId="urn:microsoft.com/office/officeart/2005/8/layout/orgChart1"/>
    <dgm:cxn modelId="{28D46A7D-2563-4C04-B5C6-5C43AB695E42}" type="presOf" srcId="{0283C3EB-DB82-47AE-84ED-222819D68489}" destId="{8F3ED7F5-E066-4F22-AED1-BA1FC07CDC1D}" srcOrd="1" destOrd="0" presId="urn:microsoft.com/office/officeart/2005/8/layout/orgChart1"/>
    <dgm:cxn modelId="{6ACDA878-9814-4471-9B5B-149A8B1F91CE}" type="presOf" srcId="{9CC006B5-52E4-41BA-8CA3-85C612D5809D}" destId="{AEC545CA-CE0D-41F2-A9B6-24908B683AB8}" srcOrd="0" destOrd="0" presId="urn:microsoft.com/office/officeart/2005/8/layout/orgChart1"/>
    <dgm:cxn modelId="{F98B5CAC-6BED-42B4-8E27-B7D21E6CC6F4}" srcId="{C7C5E3E8-A40C-4A87-B9F5-1D68B85C22FE}" destId="{8C5A08E6-A124-4751-BB3E-79EF40B8A116}" srcOrd="0" destOrd="0" parTransId="{BAE3C974-A92F-4FB8-89E5-C1EF26F8F7A4}" sibTransId="{A0826A5D-CB0E-4E11-B2D5-3A8227FA1B6F}"/>
    <dgm:cxn modelId="{1A8A3625-D3AD-4723-B71D-A8E0F58502D0}" type="presOf" srcId="{8C5A08E6-A124-4751-BB3E-79EF40B8A116}" destId="{C621F8E2-9A1D-4AA0-961D-375CE924F6E9}" srcOrd="1" destOrd="0" presId="urn:microsoft.com/office/officeart/2005/8/layout/orgChart1"/>
    <dgm:cxn modelId="{97D10895-3B38-4175-BD24-1A277674046B}" type="presOf" srcId="{5E3E8E7A-3DB9-42A5-B9F0-321CF2335EE7}" destId="{4583DE95-3C4B-4CD0-9AB2-EE0C69C2C420}" srcOrd="0" destOrd="0" presId="urn:microsoft.com/office/officeart/2005/8/layout/orgChart1"/>
    <dgm:cxn modelId="{D24BC39C-8090-4964-9D9C-16D893D27C8C}" srcId="{C7C5E3E8-A40C-4A87-B9F5-1D68B85C22FE}" destId="{0283C3EB-DB82-47AE-84ED-222819D68489}" srcOrd="1" destOrd="0" parTransId="{46294D31-885E-4A11-ABB9-3D61F91D16FC}" sibTransId="{18FAF14F-795E-484D-873D-4433769CEFE0}"/>
    <dgm:cxn modelId="{02558D6D-10C7-4D00-A113-C2F2E7A0DA96}" srcId="{C7C5E3E8-A40C-4A87-B9F5-1D68B85C22FE}" destId="{86D65E45-1FB7-48F8-A476-04C6E1B203E9}" srcOrd="2" destOrd="0" parTransId="{5E3E8E7A-3DB9-42A5-B9F0-321CF2335EE7}" sibTransId="{5620AE15-981F-4A48-80CE-A15A1F39C941}"/>
    <dgm:cxn modelId="{06DD0511-2179-41A4-95AD-51433DB26195}" type="presOf" srcId="{C7C5E3E8-A40C-4A87-B9F5-1D68B85C22FE}" destId="{0FA2958D-6200-463A-A96D-C5A74DA81EC7}" srcOrd="0" destOrd="0" presId="urn:microsoft.com/office/officeart/2005/8/layout/orgChart1"/>
    <dgm:cxn modelId="{2E471CD5-1458-433A-931F-0BD32A8220B3}" type="presOf" srcId="{86D65E45-1FB7-48F8-A476-04C6E1B203E9}" destId="{4257E4AA-5C88-4F46-A77F-59943B7DDDD1}" srcOrd="0" destOrd="0" presId="urn:microsoft.com/office/officeart/2005/8/layout/orgChart1"/>
    <dgm:cxn modelId="{720FAE9C-B4B6-4ADA-9D30-B2D7A92C0C64}" type="presOf" srcId="{86D65E45-1FB7-48F8-A476-04C6E1B203E9}" destId="{009E3D39-E18E-4D7B-A30A-AFC337107CBB}" srcOrd="1" destOrd="0" presId="urn:microsoft.com/office/officeart/2005/8/layout/orgChart1"/>
    <dgm:cxn modelId="{10951E96-8186-476B-9CAE-3ED377AE0389}" type="presOf" srcId="{8C5A08E6-A124-4751-BB3E-79EF40B8A116}" destId="{4F235E2C-EA51-41C2-8289-7B6B88D273EE}" srcOrd="0" destOrd="0" presId="urn:microsoft.com/office/officeart/2005/8/layout/orgChart1"/>
    <dgm:cxn modelId="{48EC1DDC-DAA1-4B81-8090-E436393E8002}" type="presParOf" srcId="{AEC545CA-CE0D-41F2-A9B6-24908B683AB8}" destId="{BA1BABEB-A495-4427-8AC0-BD4D59B7A2CF}" srcOrd="0" destOrd="0" presId="urn:microsoft.com/office/officeart/2005/8/layout/orgChart1"/>
    <dgm:cxn modelId="{ECDC20BD-2077-4E52-B027-59625C6491BB}" type="presParOf" srcId="{BA1BABEB-A495-4427-8AC0-BD4D59B7A2CF}" destId="{4D511FBB-7C02-47DA-8B35-0C797668AC12}" srcOrd="0" destOrd="0" presId="urn:microsoft.com/office/officeart/2005/8/layout/orgChart1"/>
    <dgm:cxn modelId="{7C0092F3-0DC6-41DC-A21A-1855D39A1AE9}" type="presParOf" srcId="{4D511FBB-7C02-47DA-8B35-0C797668AC12}" destId="{0FA2958D-6200-463A-A96D-C5A74DA81EC7}" srcOrd="0" destOrd="0" presId="urn:microsoft.com/office/officeart/2005/8/layout/orgChart1"/>
    <dgm:cxn modelId="{FA7EE508-F989-4ABF-A986-925734EB4619}" type="presParOf" srcId="{4D511FBB-7C02-47DA-8B35-0C797668AC12}" destId="{F25DA8F4-6BF6-4DDA-9589-480FE599B601}" srcOrd="1" destOrd="0" presId="urn:microsoft.com/office/officeart/2005/8/layout/orgChart1"/>
    <dgm:cxn modelId="{5068270F-25FF-4E99-8C1D-05ADAD51FCE0}" type="presParOf" srcId="{BA1BABEB-A495-4427-8AC0-BD4D59B7A2CF}" destId="{1D73578F-2F15-4C98-82DA-A5FEA97BA4E2}" srcOrd="1" destOrd="0" presId="urn:microsoft.com/office/officeart/2005/8/layout/orgChart1"/>
    <dgm:cxn modelId="{C8EC408F-0663-4E83-9234-A79473E67E08}" type="presParOf" srcId="{1D73578F-2F15-4C98-82DA-A5FEA97BA4E2}" destId="{F3D35297-559D-434F-8DCF-16902E02BD91}" srcOrd="0" destOrd="0" presId="urn:microsoft.com/office/officeart/2005/8/layout/orgChart1"/>
    <dgm:cxn modelId="{8794650A-B15C-46B5-AFBF-EFBFADEC61E0}" type="presParOf" srcId="{1D73578F-2F15-4C98-82DA-A5FEA97BA4E2}" destId="{7ECE49E8-1D0F-4B6D-B087-A714C4D84BF3}" srcOrd="1" destOrd="0" presId="urn:microsoft.com/office/officeart/2005/8/layout/orgChart1"/>
    <dgm:cxn modelId="{C81A8E95-3883-49E3-81D2-09E1525924E2}" type="presParOf" srcId="{7ECE49E8-1D0F-4B6D-B087-A714C4D84BF3}" destId="{0004EAFF-79D0-4EF9-8AF4-483817198828}" srcOrd="0" destOrd="0" presId="urn:microsoft.com/office/officeart/2005/8/layout/orgChart1"/>
    <dgm:cxn modelId="{A25F8DDC-636C-4864-83A5-7FAF3DFF56C9}" type="presParOf" srcId="{0004EAFF-79D0-4EF9-8AF4-483817198828}" destId="{4F235E2C-EA51-41C2-8289-7B6B88D273EE}" srcOrd="0" destOrd="0" presId="urn:microsoft.com/office/officeart/2005/8/layout/orgChart1"/>
    <dgm:cxn modelId="{D4FA7D70-F58F-4933-A8FB-5A2765E90E16}" type="presParOf" srcId="{0004EAFF-79D0-4EF9-8AF4-483817198828}" destId="{C621F8E2-9A1D-4AA0-961D-375CE924F6E9}" srcOrd="1" destOrd="0" presId="urn:microsoft.com/office/officeart/2005/8/layout/orgChart1"/>
    <dgm:cxn modelId="{A5C22522-000C-4A5E-BA5F-D8D1CDC4936E}" type="presParOf" srcId="{7ECE49E8-1D0F-4B6D-B087-A714C4D84BF3}" destId="{F73BFD13-F1E5-49FC-93C5-BCC2099CD925}" srcOrd="1" destOrd="0" presId="urn:microsoft.com/office/officeart/2005/8/layout/orgChart1"/>
    <dgm:cxn modelId="{79FDD1C1-AF1D-487F-A3CF-ED70BAD5A233}" type="presParOf" srcId="{7ECE49E8-1D0F-4B6D-B087-A714C4D84BF3}" destId="{F730567A-B6C2-4CD4-BC85-08788C903491}" srcOrd="2" destOrd="0" presId="urn:microsoft.com/office/officeart/2005/8/layout/orgChart1"/>
    <dgm:cxn modelId="{553B13AD-E836-4E19-8C57-0AA7A0541C2B}" type="presParOf" srcId="{1D73578F-2F15-4C98-82DA-A5FEA97BA4E2}" destId="{DDE3EB85-8ED9-432C-8586-FD6918F38FAB}" srcOrd="2" destOrd="0" presId="urn:microsoft.com/office/officeart/2005/8/layout/orgChart1"/>
    <dgm:cxn modelId="{2DD8059D-B444-4815-B94F-31077AFE633C}" type="presParOf" srcId="{1D73578F-2F15-4C98-82DA-A5FEA97BA4E2}" destId="{37C4EAFA-9439-4964-AD3F-A09438E471E4}" srcOrd="3" destOrd="0" presId="urn:microsoft.com/office/officeart/2005/8/layout/orgChart1"/>
    <dgm:cxn modelId="{792BED6C-B33E-4DA2-A799-007452932B12}" type="presParOf" srcId="{37C4EAFA-9439-4964-AD3F-A09438E471E4}" destId="{80ADCB1E-A22A-4E3C-82E9-65E063796C04}" srcOrd="0" destOrd="0" presId="urn:microsoft.com/office/officeart/2005/8/layout/orgChart1"/>
    <dgm:cxn modelId="{972B4C88-7313-4BF2-830F-86D80C6F80F2}" type="presParOf" srcId="{80ADCB1E-A22A-4E3C-82E9-65E063796C04}" destId="{9F65D7A7-57E6-42D7-8066-05B23EE7E275}" srcOrd="0" destOrd="0" presId="urn:microsoft.com/office/officeart/2005/8/layout/orgChart1"/>
    <dgm:cxn modelId="{D1C83440-9DFB-4159-9D71-ED71B04D47F3}" type="presParOf" srcId="{80ADCB1E-A22A-4E3C-82E9-65E063796C04}" destId="{8F3ED7F5-E066-4F22-AED1-BA1FC07CDC1D}" srcOrd="1" destOrd="0" presId="urn:microsoft.com/office/officeart/2005/8/layout/orgChart1"/>
    <dgm:cxn modelId="{A96DABF7-B8FD-49D0-A1D0-E016CE56A217}" type="presParOf" srcId="{37C4EAFA-9439-4964-AD3F-A09438E471E4}" destId="{4DDF3A43-9517-4F67-82F2-4046048A024F}" srcOrd="1" destOrd="0" presId="urn:microsoft.com/office/officeart/2005/8/layout/orgChart1"/>
    <dgm:cxn modelId="{488EB7C6-B98A-4B96-B346-F5C44B2F13A8}" type="presParOf" srcId="{37C4EAFA-9439-4964-AD3F-A09438E471E4}" destId="{CF7C8C88-07CF-488D-AF9B-FBCC23F5A8AE}" srcOrd="2" destOrd="0" presId="urn:microsoft.com/office/officeart/2005/8/layout/orgChart1"/>
    <dgm:cxn modelId="{190AF251-E620-4615-AFEF-B4268CD0B8D7}" type="presParOf" srcId="{1D73578F-2F15-4C98-82DA-A5FEA97BA4E2}" destId="{4583DE95-3C4B-4CD0-9AB2-EE0C69C2C420}" srcOrd="4" destOrd="0" presId="urn:microsoft.com/office/officeart/2005/8/layout/orgChart1"/>
    <dgm:cxn modelId="{48109BAF-E731-41CB-9437-9024F64FDCB2}" type="presParOf" srcId="{1D73578F-2F15-4C98-82DA-A5FEA97BA4E2}" destId="{5B353E00-579C-4081-8411-4023BB96464E}" srcOrd="5" destOrd="0" presId="urn:microsoft.com/office/officeart/2005/8/layout/orgChart1"/>
    <dgm:cxn modelId="{8CC15C38-302F-4AB1-BF02-F3ACFBC4752D}" type="presParOf" srcId="{5B353E00-579C-4081-8411-4023BB96464E}" destId="{BB893342-CFB5-47CC-96FC-0902C3D8BF9D}" srcOrd="0" destOrd="0" presId="urn:microsoft.com/office/officeart/2005/8/layout/orgChart1"/>
    <dgm:cxn modelId="{42CB6493-B938-4102-BEB2-6F9588132180}" type="presParOf" srcId="{BB893342-CFB5-47CC-96FC-0902C3D8BF9D}" destId="{4257E4AA-5C88-4F46-A77F-59943B7DDDD1}" srcOrd="0" destOrd="0" presId="urn:microsoft.com/office/officeart/2005/8/layout/orgChart1"/>
    <dgm:cxn modelId="{6FCE64ED-BFBA-4ED6-B7EE-B49424C9A828}" type="presParOf" srcId="{BB893342-CFB5-47CC-96FC-0902C3D8BF9D}" destId="{009E3D39-E18E-4D7B-A30A-AFC337107CBB}" srcOrd="1" destOrd="0" presId="urn:microsoft.com/office/officeart/2005/8/layout/orgChart1"/>
    <dgm:cxn modelId="{355F8659-5185-42F5-B0B6-DA2ACEEC73E0}" type="presParOf" srcId="{5B353E00-579C-4081-8411-4023BB96464E}" destId="{6FAB0F58-E9CD-4B6E-9309-7441F61290A0}" srcOrd="1" destOrd="0" presId="urn:microsoft.com/office/officeart/2005/8/layout/orgChart1"/>
    <dgm:cxn modelId="{E0874708-CB42-4716-BD8C-722931345417}" type="presParOf" srcId="{5B353E00-579C-4081-8411-4023BB96464E}" destId="{DD0A6B85-A266-468B-955D-1C18B10E9C1A}" srcOrd="2" destOrd="0" presId="urn:microsoft.com/office/officeart/2005/8/layout/orgChart1"/>
    <dgm:cxn modelId="{32FD5212-1F5B-4F11-9F4A-A54BAD90F2E9}" type="presParOf" srcId="{BA1BABEB-A495-4427-8AC0-BD4D59B7A2CF}" destId="{9E83BEC7-F557-4677-9A81-C065CD2551B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3EB890-E343-4150-B302-589C0AA98B3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6CC13214-DEA9-43B8-9D7B-104F932F008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ΔΟΜΗ</a:t>
          </a:r>
        </a:p>
      </dgm:t>
    </dgm:pt>
    <dgm:pt modelId="{F6AF7A81-82F1-4896-A3AD-B1E070AB17FC}" type="parTrans" cxnId="{3D52DEBD-66C8-457A-9C8D-DD2BCC361EAA}">
      <dgm:prSet/>
      <dgm:spPr/>
      <dgm:t>
        <a:bodyPr/>
        <a:lstStyle/>
        <a:p>
          <a:endParaRPr lang="el-GR"/>
        </a:p>
      </dgm:t>
    </dgm:pt>
    <dgm:pt modelId="{9D045065-FC5E-4948-88C6-B56CA11CA4E2}" type="sibTrans" cxnId="{3D52DEBD-66C8-457A-9C8D-DD2BCC361EAA}">
      <dgm:prSet/>
      <dgm:spPr/>
      <dgm:t>
        <a:bodyPr/>
        <a:lstStyle/>
        <a:p>
          <a:endParaRPr lang="el-GR"/>
        </a:p>
      </dgm:t>
    </dgm:pt>
    <dgm:pt modelId="{60A9019C-82A7-4179-B1AF-759F86F66EE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ΦΩΝΗΤΙΚΗ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ΦΩΝΟΛΟΓΙΑ</a:t>
          </a:r>
        </a:p>
      </dgm:t>
    </dgm:pt>
    <dgm:pt modelId="{5FA81B16-9887-48A7-A830-AE19937D9652}" type="parTrans" cxnId="{12BE1950-6B4B-4BE8-86CE-CE5A93611E99}">
      <dgm:prSet/>
      <dgm:spPr/>
      <dgm:t>
        <a:bodyPr/>
        <a:lstStyle/>
        <a:p>
          <a:endParaRPr lang="el-GR"/>
        </a:p>
      </dgm:t>
    </dgm:pt>
    <dgm:pt modelId="{46A1F698-677E-4C4E-A3F6-9FF8D7050F49}" type="sibTrans" cxnId="{12BE1950-6B4B-4BE8-86CE-CE5A93611E99}">
      <dgm:prSet/>
      <dgm:spPr/>
      <dgm:t>
        <a:bodyPr/>
        <a:lstStyle/>
        <a:p>
          <a:endParaRPr lang="el-GR"/>
        </a:p>
      </dgm:t>
    </dgm:pt>
    <dgm:pt modelId="{EBA96301-B53A-4F27-86E6-D8EFA793F2F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ΦΘΟΓΓΟΙ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ΦΩΝΗΜΑΤΑ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ΦΩΝΟΛΟΓΙΚΟΙ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ΚΑΝΟΝΕΣ</a:t>
          </a:r>
        </a:p>
      </dgm:t>
    </dgm:pt>
    <dgm:pt modelId="{6EDD319D-81BF-49A5-BE00-19EDCCC5C0F3}" type="parTrans" cxnId="{2BA2F3A0-EE77-4AAF-8D6E-D2916637A589}">
      <dgm:prSet/>
      <dgm:spPr/>
      <dgm:t>
        <a:bodyPr/>
        <a:lstStyle/>
        <a:p>
          <a:endParaRPr lang="el-GR"/>
        </a:p>
      </dgm:t>
    </dgm:pt>
    <dgm:pt modelId="{E2F4D387-94C9-4F49-B843-2F72AEC8305C}" type="sibTrans" cxnId="{2BA2F3A0-EE77-4AAF-8D6E-D2916637A589}">
      <dgm:prSet/>
      <dgm:spPr/>
      <dgm:t>
        <a:bodyPr/>
        <a:lstStyle/>
        <a:p>
          <a:endParaRPr lang="el-GR"/>
        </a:p>
      </dgm:t>
    </dgm:pt>
    <dgm:pt modelId="{DC416556-778E-4B2B-98B8-F317F2EEA2B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ΜΟΡΦΟΛΟΓΙΑ</a:t>
          </a:r>
        </a:p>
      </dgm:t>
    </dgm:pt>
    <dgm:pt modelId="{19D6E6C1-148D-451D-93F8-87869674DC44}" type="parTrans" cxnId="{FEB8C4C5-4BF9-4E1F-8278-41093E72E6D0}">
      <dgm:prSet/>
      <dgm:spPr/>
      <dgm:t>
        <a:bodyPr/>
        <a:lstStyle/>
        <a:p>
          <a:endParaRPr lang="el-GR"/>
        </a:p>
      </dgm:t>
    </dgm:pt>
    <dgm:pt modelId="{405D528A-AC27-4C18-BF79-6D0CA215A9E3}" type="sibTrans" cxnId="{FEB8C4C5-4BF9-4E1F-8278-41093E72E6D0}">
      <dgm:prSet/>
      <dgm:spPr/>
      <dgm:t>
        <a:bodyPr/>
        <a:lstStyle/>
        <a:p>
          <a:endParaRPr lang="el-GR"/>
        </a:p>
      </dgm:t>
    </dgm:pt>
    <dgm:pt modelId="{8CF21590-786A-4EC2-B3B0-F375DB8EEC0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ΜΟΡΦΗΜΑΤΑ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ΜΟΡΦΟΛΟΓΙΚΟΙ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ΚΑΝΟΝΕΣ</a:t>
          </a:r>
        </a:p>
      </dgm:t>
    </dgm:pt>
    <dgm:pt modelId="{AE8649E8-7BE8-4ED4-9638-4A2ED059978C}" type="parTrans" cxnId="{C4964630-0CC8-4A08-81BA-62C990A03128}">
      <dgm:prSet/>
      <dgm:spPr/>
      <dgm:t>
        <a:bodyPr/>
        <a:lstStyle/>
        <a:p>
          <a:endParaRPr lang="el-GR"/>
        </a:p>
      </dgm:t>
    </dgm:pt>
    <dgm:pt modelId="{097E5BDC-65BA-4209-BDB8-D6826B7989B2}" type="sibTrans" cxnId="{C4964630-0CC8-4A08-81BA-62C990A03128}">
      <dgm:prSet/>
      <dgm:spPr/>
      <dgm:t>
        <a:bodyPr/>
        <a:lstStyle/>
        <a:p>
          <a:endParaRPr lang="el-GR"/>
        </a:p>
      </dgm:t>
    </dgm:pt>
    <dgm:pt modelId="{DB9676C9-6F42-47E3-AF89-C78C8D89D9B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ΣΥΝΤΑΚΤΙΚΟ</a:t>
          </a:r>
        </a:p>
      </dgm:t>
    </dgm:pt>
    <dgm:pt modelId="{BA45B9C8-4B0C-4CDE-ACDF-322D836925CE}" type="parTrans" cxnId="{7EE6F38A-CE4C-4B9D-B1F5-66C40AA9FC37}">
      <dgm:prSet/>
      <dgm:spPr/>
      <dgm:t>
        <a:bodyPr/>
        <a:lstStyle/>
        <a:p>
          <a:endParaRPr lang="el-GR"/>
        </a:p>
      </dgm:t>
    </dgm:pt>
    <dgm:pt modelId="{F02608F8-7E3A-4BD3-940C-A2EDFDBCC4AA}" type="sibTrans" cxnId="{7EE6F38A-CE4C-4B9D-B1F5-66C40AA9FC37}">
      <dgm:prSet/>
      <dgm:spPr/>
      <dgm:t>
        <a:bodyPr/>
        <a:lstStyle/>
        <a:p>
          <a:endParaRPr lang="el-GR"/>
        </a:p>
      </dgm:t>
    </dgm:pt>
    <dgm:pt modelId="{118792DC-67EB-4C6D-86A2-566D68DEF6D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ΚΑΝΟΝΕΣ ΓΙΑ ΤΟ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ΣΥΝΔΥΑΣΜΟ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ΛΕΞΕΩΝ ΣΕ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ΠΡΟΤΑΣΕΙΣ</a:t>
          </a:r>
        </a:p>
      </dgm:t>
    </dgm:pt>
    <dgm:pt modelId="{80D83BB2-B606-40A8-8049-E985EE98325A}" type="parTrans" cxnId="{3856CE86-36D4-48D9-B3E2-A8289FCFC4DA}">
      <dgm:prSet/>
      <dgm:spPr/>
      <dgm:t>
        <a:bodyPr/>
        <a:lstStyle/>
        <a:p>
          <a:endParaRPr lang="el-GR"/>
        </a:p>
      </dgm:t>
    </dgm:pt>
    <dgm:pt modelId="{75E4C6B6-2826-4BA8-81F5-DF51B4223584}" type="sibTrans" cxnId="{3856CE86-36D4-48D9-B3E2-A8289FCFC4DA}">
      <dgm:prSet/>
      <dgm:spPr/>
      <dgm:t>
        <a:bodyPr/>
        <a:lstStyle/>
        <a:p>
          <a:endParaRPr lang="el-GR"/>
        </a:p>
      </dgm:t>
    </dgm:pt>
    <dgm:pt modelId="{D0CAC776-BF57-474A-81C5-C9B150F43293}" type="pres">
      <dgm:prSet presAssocID="{A13EB890-E343-4150-B302-589C0AA98B3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D4D2541-4288-497D-81DE-D107B18B0BF8}" type="pres">
      <dgm:prSet presAssocID="{6CC13214-DEA9-43B8-9D7B-104F932F0082}" presName="hierRoot1" presStyleCnt="0">
        <dgm:presLayoutVars>
          <dgm:hierBranch/>
        </dgm:presLayoutVars>
      </dgm:prSet>
      <dgm:spPr/>
    </dgm:pt>
    <dgm:pt modelId="{BB9D7450-BEC6-49D3-AE4C-CE1A843EB7D8}" type="pres">
      <dgm:prSet presAssocID="{6CC13214-DEA9-43B8-9D7B-104F932F0082}" presName="rootComposite1" presStyleCnt="0"/>
      <dgm:spPr/>
    </dgm:pt>
    <dgm:pt modelId="{5C16E740-3A6F-4A95-9D6C-105D63F02216}" type="pres">
      <dgm:prSet presAssocID="{6CC13214-DEA9-43B8-9D7B-104F932F008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A435A67-ADF4-4BC0-9446-F8F4BCF13D73}" type="pres">
      <dgm:prSet presAssocID="{6CC13214-DEA9-43B8-9D7B-104F932F0082}" presName="rootConnector1" presStyleLbl="node1" presStyleIdx="0" presStyleCnt="0"/>
      <dgm:spPr/>
      <dgm:t>
        <a:bodyPr/>
        <a:lstStyle/>
        <a:p>
          <a:endParaRPr lang="el-GR"/>
        </a:p>
      </dgm:t>
    </dgm:pt>
    <dgm:pt modelId="{4E737B58-2623-4D7C-84F6-4766D5F5061D}" type="pres">
      <dgm:prSet presAssocID="{6CC13214-DEA9-43B8-9D7B-104F932F0082}" presName="hierChild2" presStyleCnt="0"/>
      <dgm:spPr/>
    </dgm:pt>
    <dgm:pt modelId="{78A2B4E8-7BD2-494C-A9F7-B22846266337}" type="pres">
      <dgm:prSet presAssocID="{5FA81B16-9887-48A7-A830-AE19937D9652}" presName="Name35" presStyleLbl="parChTrans1D2" presStyleIdx="0" presStyleCnt="3"/>
      <dgm:spPr/>
      <dgm:t>
        <a:bodyPr/>
        <a:lstStyle/>
        <a:p>
          <a:endParaRPr lang="el-GR"/>
        </a:p>
      </dgm:t>
    </dgm:pt>
    <dgm:pt modelId="{500B0032-9010-4715-9113-FB26B474805E}" type="pres">
      <dgm:prSet presAssocID="{60A9019C-82A7-4179-B1AF-759F86F66EE1}" presName="hierRoot2" presStyleCnt="0">
        <dgm:presLayoutVars>
          <dgm:hierBranch/>
        </dgm:presLayoutVars>
      </dgm:prSet>
      <dgm:spPr/>
    </dgm:pt>
    <dgm:pt modelId="{0FDD6020-27BE-4500-9D1A-0412A8ABC111}" type="pres">
      <dgm:prSet presAssocID="{60A9019C-82A7-4179-B1AF-759F86F66EE1}" presName="rootComposite" presStyleCnt="0"/>
      <dgm:spPr/>
    </dgm:pt>
    <dgm:pt modelId="{55156D7A-065D-4E84-9CC2-FFD6F2CB09BF}" type="pres">
      <dgm:prSet presAssocID="{60A9019C-82A7-4179-B1AF-759F86F66EE1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AA885A2-76A7-4064-A3E0-2DFB5D148B38}" type="pres">
      <dgm:prSet presAssocID="{60A9019C-82A7-4179-B1AF-759F86F66EE1}" presName="rootConnector" presStyleLbl="node2" presStyleIdx="0" presStyleCnt="3"/>
      <dgm:spPr/>
      <dgm:t>
        <a:bodyPr/>
        <a:lstStyle/>
        <a:p>
          <a:endParaRPr lang="el-GR"/>
        </a:p>
      </dgm:t>
    </dgm:pt>
    <dgm:pt modelId="{09CABF28-2AEE-4958-A913-9E64E7225C1D}" type="pres">
      <dgm:prSet presAssocID="{60A9019C-82A7-4179-B1AF-759F86F66EE1}" presName="hierChild4" presStyleCnt="0"/>
      <dgm:spPr/>
    </dgm:pt>
    <dgm:pt modelId="{F843EE68-4F88-479F-AA9A-67665E9AB761}" type="pres">
      <dgm:prSet presAssocID="{6EDD319D-81BF-49A5-BE00-19EDCCC5C0F3}" presName="Name35" presStyleLbl="parChTrans1D3" presStyleIdx="0" presStyleCnt="3"/>
      <dgm:spPr/>
      <dgm:t>
        <a:bodyPr/>
        <a:lstStyle/>
        <a:p>
          <a:endParaRPr lang="el-GR"/>
        </a:p>
      </dgm:t>
    </dgm:pt>
    <dgm:pt modelId="{FA5AA5F8-83F6-4EB4-B0C4-9F146B7B79F6}" type="pres">
      <dgm:prSet presAssocID="{EBA96301-B53A-4F27-86E6-D8EFA793F2FE}" presName="hierRoot2" presStyleCnt="0">
        <dgm:presLayoutVars>
          <dgm:hierBranch val="r"/>
        </dgm:presLayoutVars>
      </dgm:prSet>
      <dgm:spPr/>
    </dgm:pt>
    <dgm:pt modelId="{3E9B34A2-8477-4D87-8B64-1E0E1314D64D}" type="pres">
      <dgm:prSet presAssocID="{EBA96301-B53A-4F27-86E6-D8EFA793F2FE}" presName="rootComposite" presStyleCnt="0"/>
      <dgm:spPr/>
    </dgm:pt>
    <dgm:pt modelId="{80BE90ED-F208-4864-A62A-298BA68627FE}" type="pres">
      <dgm:prSet presAssocID="{EBA96301-B53A-4F27-86E6-D8EFA793F2FE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6D5286F-CBC5-4DFF-93A4-76BBCC12A63F}" type="pres">
      <dgm:prSet presAssocID="{EBA96301-B53A-4F27-86E6-D8EFA793F2FE}" presName="rootConnector" presStyleLbl="node3" presStyleIdx="0" presStyleCnt="3"/>
      <dgm:spPr/>
      <dgm:t>
        <a:bodyPr/>
        <a:lstStyle/>
        <a:p>
          <a:endParaRPr lang="el-GR"/>
        </a:p>
      </dgm:t>
    </dgm:pt>
    <dgm:pt modelId="{5089CF72-372E-43EA-8D20-B2F673E1D3B2}" type="pres">
      <dgm:prSet presAssocID="{EBA96301-B53A-4F27-86E6-D8EFA793F2FE}" presName="hierChild4" presStyleCnt="0"/>
      <dgm:spPr/>
    </dgm:pt>
    <dgm:pt modelId="{2EFA230E-CFEF-431E-8AF5-98177E6F16AB}" type="pres">
      <dgm:prSet presAssocID="{EBA96301-B53A-4F27-86E6-D8EFA793F2FE}" presName="hierChild5" presStyleCnt="0"/>
      <dgm:spPr/>
    </dgm:pt>
    <dgm:pt modelId="{2FD09341-DEE4-4E93-9D9C-3BD73E150080}" type="pres">
      <dgm:prSet presAssocID="{60A9019C-82A7-4179-B1AF-759F86F66EE1}" presName="hierChild5" presStyleCnt="0"/>
      <dgm:spPr/>
    </dgm:pt>
    <dgm:pt modelId="{1316FF4D-73F8-48D8-BA0C-38264AF14290}" type="pres">
      <dgm:prSet presAssocID="{19D6E6C1-148D-451D-93F8-87869674DC44}" presName="Name35" presStyleLbl="parChTrans1D2" presStyleIdx="1" presStyleCnt="3"/>
      <dgm:spPr/>
      <dgm:t>
        <a:bodyPr/>
        <a:lstStyle/>
        <a:p>
          <a:endParaRPr lang="el-GR"/>
        </a:p>
      </dgm:t>
    </dgm:pt>
    <dgm:pt modelId="{B88DCA7B-910C-4E2B-8E51-AF161562726B}" type="pres">
      <dgm:prSet presAssocID="{DC416556-778E-4B2B-98B8-F317F2EEA2B7}" presName="hierRoot2" presStyleCnt="0">
        <dgm:presLayoutVars>
          <dgm:hierBranch/>
        </dgm:presLayoutVars>
      </dgm:prSet>
      <dgm:spPr/>
    </dgm:pt>
    <dgm:pt modelId="{B071A103-4226-4A1D-8351-8A029C4A2EF4}" type="pres">
      <dgm:prSet presAssocID="{DC416556-778E-4B2B-98B8-F317F2EEA2B7}" presName="rootComposite" presStyleCnt="0"/>
      <dgm:spPr/>
    </dgm:pt>
    <dgm:pt modelId="{960BA3D2-6799-4B29-9A69-C2CD6352F89A}" type="pres">
      <dgm:prSet presAssocID="{DC416556-778E-4B2B-98B8-F317F2EEA2B7}" presName="rootText" presStyleLbl="node2" presStyleIdx="1" presStyleCnt="3" custLinFactNeighborY="-727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788FB7D-29BA-49A9-B50B-7FCDFCD6BB9A}" type="pres">
      <dgm:prSet presAssocID="{DC416556-778E-4B2B-98B8-F317F2EEA2B7}" presName="rootConnector" presStyleLbl="node2" presStyleIdx="1" presStyleCnt="3"/>
      <dgm:spPr/>
      <dgm:t>
        <a:bodyPr/>
        <a:lstStyle/>
        <a:p>
          <a:endParaRPr lang="el-GR"/>
        </a:p>
      </dgm:t>
    </dgm:pt>
    <dgm:pt modelId="{2B1EC959-2DE5-4481-8899-1EFD69C0C90D}" type="pres">
      <dgm:prSet presAssocID="{DC416556-778E-4B2B-98B8-F317F2EEA2B7}" presName="hierChild4" presStyleCnt="0"/>
      <dgm:spPr/>
    </dgm:pt>
    <dgm:pt modelId="{64B1D54A-A354-46AB-B004-2FE2959401D0}" type="pres">
      <dgm:prSet presAssocID="{AE8649E8-7BE8-4ED4-9638-4A2ED059978C}" presName="Name35" presStyleLbl="parChTrans1D3" presStyleIdx="1" presStyleCnt="3"/>
      <dgm:spPr/>
      <dgm:t>
        <a:bodyPr/>
        <a:lstStyle/>
        <a:p>
          <a:endParaRPr lang="el-GR"/>
        </a:p>
      </dgm:t>
    </dgm:pt>
    <dgm:pt modelId="{31EF4CC6-5F75-4B28-A703-3407DAE0311A}" type="pres">
      <dgm:prSet presAssocID="{8CF21590-786A-4EC2-B3B0-F375DB8EEC08}" presName="hierRoot2" presStyleCnt="0">
        <dgm:presLayoutVars>
          <dgm:hierBranch val="r"/>
        </dgm:presLayoutVars>
      </dgm:prSet>
      <dgm:spPr/>
    </dgm:pt>
    <dgm:pt modelId="{B44B8DE5-6A2B-462E-88C3-D1295D96F7A8}" type="pres">
      <dgm:prSet presAssocID="{8CF21590-786A-4EC2-B3B0-F375DB8EEC08}" presName="rootComposite" presStyleCnt="0"/>
      <dgm:spPr/>
    </dgm:pt>
    <dgm:pt modelId="{6F7867A0-9E4C-417A-A808-EDDFC25D8D79}" type="pres">
      <dgm:prSet presAssocID="{8CF21590-786A-4EC2-B3B0-F375DB8EEC08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524E7F8-F361-414F-BF47-689CF1E254D8}" type="pres">
      <dgm:prSet presAssocID="{8CF21590-786A-4EC2-B3B0-F375DB8EEC08}" presName="rootConnector" presStyleLbl="node3" presStyleIdx="1" presStyleCnt="3"/>
      <dgm:spPr/>
      <dgm:t>
        <a:bodyPr/>
        <a:lstStyle/>
        <a:p>
          <a:endParaRPr lang="el-GR"/>
        </a:p>
      </dgm:t>
    </dgm:pt>
    <dgm:pt modelId="{0E4CC8B4-FA7A-4EE2-949B-A8C82AA25A10}" type="pres">
      <dgm:prSet presAssocID="{8CF21590-786A-4EC2-B3B0-F375DB8EEC08}" presName="hierChild4" presStyleCnt="0"/>
      <dgm:spPr/>
    </dgm:pt>
    <dgm:pt modelId="{1161A339-0599-4D0E-B491-4E0D49820E1F}" type="pres">
      <dgm:prSet presAssocID="{8CF21590-786A-4EC2-B3B0-F375DB8EEC08}" presName="hierChild5" presStyleCnt="0"/>
      <dgm:spPr/>
    </dgm:pt>
    <dgm:pt modelId="{6E8EAB8C-E813-46B9-8265-8F61D811EC08}" type="pres">
      <dgm:prSet presAssocID="{DC416556-778E-4B2B-98B8-F317F2EEA2B7}" presName="hierChild5" presStyleCnt="0"/>
      <dgm:spPr/>
    </dgm:pt>
    <dgm:pt modelId="{CBA4A57B-14B5-4354-B934-6ABE8A6912E0}" type="pres">
      <dgm:prSet presAssocID="{BA45B9C8-4B0C-4CDE-ACDF-322D836925CE}" presName="Name35" presStyleLbl="parChTrans1D2" presStyleIdx="2" presStyleCnt="3"/>
      <dgm:spPr/>
      <dgm:t>
        <a:bodyPr/>
        <a:lstStyle/>
        <a:p>
          <a:endParaRPr lang="el-GR"/>
        </a:p>
      </dgm:t>
    </dgm:pt>
    <dgm:pt modelId="{2C843FDC-8372-4915-AB11-B81CA0EF0280}" type="pres">
      <dgm:prSet presAssocID="{DB9676C9-6F42-47E3-AF89-C78C8D89D9B4}" presName="hierRoot2" presStyleCnt="0">
        <dgm:presLayoutVars>
          <dgm:hierBranch/>
        </dgm:presLayoutVars>
      </dgm:prSet>
      <dgm:spPr/>
    </dgm:pt>
    <dgm:pt modelId="{64AD9683-AC40-4523-9B5D-765FE6333BAF}" type="pres">
      <dgm:prSet presAssocID="{DB9676C9-6F42-47E3-AF89-C78C8D89D9B4}" presName="rootComposite" presStyleCnt="0"/>
      <dgm:spPr/>
    </dgm:pt>
    <dgm:pt modelId="{12170541-FA73-4F86-BFD4-A2826CFB8791}" type="pres">
      <dgm:prSet presAssocID="{DB9676C9-6F42-47E3-AF89-C78C8D89D9B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528FBAE-60E4-4638-8494-E6AB0FA93C54}" type="pres">
      <dgm:prSet presAssocID="{DB9676C9-6F42-47E3-AF89-C78C8D89D9B4}" presName="rootConnector" presStyleLbl="node2" presStyleIdx="2" presStyleCnt="3"/>
      <dgm:spPr/>
      <dgm:t>
        <a:bodyPr/>
        <a:lstStyle/>
        <a:p>
          <a:endParaRPr lang="el-GR"/>
        </a:p>
      </dgm:t>
    </dgm:pt>
    <dgm:pt modelId="{F443BA2F-668C-4B9B-BAC9-0B1482E05FA2}" type="pres">
      <dgm:prSet presAssocID="{DB9676C9-6F42-47E3-AF89-C78C8D89D9B4}" presName="hierChild4" presStyleCnt="0"/>
      <dgm:spPr/>
    </dgm:pt>
    <dgm:pt modelId="{117CBCE2-0315-4AD2-AE8B-A6720A37DD09}" type="pres">
      <dgm:prSet presAssocID="{80D83BB2-B606-40A8-8049-E985EE98325A}" presName="Name35" presStyleLbl="parChTrans1D3" presStyleIdx="2" presStyleCnt="3"/>
      <dgm:spPr/>
      <dgm:t>
        <a:bodyPr/>
        <a:lstStyle/>
        <a:p>
          <a:endParaRPr lang="el-GR"/>
        </a:p>
      </dgm:t>
    </dgm:pt>
    <dgm:pt modelId="{25132648-6882-4A24-9C54-DC855EBBECD2}" type="pres">
      <dgm:prSet presAssocID="{118792DC-67EB-4C6D-86A2-566D68DEF6D3}" presName="hierRoot2" presStyleCnt="0">
        <dgm:presLayoutVars>
          <dgm:hierBranch val="r"/>
        </dgm:presLayoutVars>
      </dgm:prSet>
      <dgm:spPr/>
    </dgm:pt>
    <dgm:pt modelId="{0241A289-C6B4-4E77-873B-5354C653A861}" type="pres">
      <dgm:prSet presAssocID="{118792DC-67EB-4C6D-86A2-566D68DEF6D3}" presName="rootComposite" presStyleCnt="0"/>
      <dgm:spPr/>
    </dgm:pt>
    <dgm:pt modelId="{9DB016F0-358F-4CD4-B4B5-1A4906290BB5}" type="pres">
      <dgm:prSet presAssocID="{118792DC-67EB-4C6D-86A2-566D68DEF6D3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CA17713-F305-4D76-B650-22312F7A5575}" type="pres">
      <dgm:prSet presAssocID="{118792DC-67EB-4C6D-86A2-566D68DEF6D3}" presName="rootConnector" presStyleLbl="node3" presStyleIdx="2" presStyleCnt="3"/>
      <dgm:spPr/>
      <dgm:t>
        <a:bodyPr/>
        <a:lstStyle/>
        <a:p>
          <a:endParaRPr lang="el-GR"/>
        </a:p>
      </dgm:t>
    </dgm:pt>
    <dgm:pt modelId="{80DC6486-254B-4006-A6AD-F8E1EB57EF20}" type="pres">
      <dgm:prSet presAssocID="{118792DC-67EB-4C6D-86A2-566D68DEF6D3}" presName="hierChild4" presStyleCnt="0"/>
      <dgm:spPr/>
    </dgm:pt>
    <dgm:pt modelId="{3AFF2BB6-86CA-47ED-95DC-4D57A0D84844}" type="pres">
      <dgm:prSet presAssocID="{118792DC-67EB-4C6D-86A2-566D68DEF6D3}" presName="hierChild5" presStyleCnt="0"/>
      <dgm:spPr/>
    </dgm:pt>
    <dgm:pt modelId="{7563C73C-922B-46D5-B295-00A9921F3FC6}" type="pres">
      <dgm:prSet presAssocID="{DB9676C9-6F42-47E3-AF89-C78C8D89D9B4}" presName="hierChild5" presStyleCnt="0"/>
      <dgm:spPr/>
    </dgm:pt>
    <dgm:pt modelId="{A9BAB026-1A5E-4C6C-8731-DA41D6B720BE}" type="pres">
      <dgm:prSet presAssocID="{6CC13214-DEA9-43B8-9D7B-104F932F0082}" presName="hierChild3" presStyleCnt="0"/>
      <dgm:spPr/>
    </dgm:pt>
  </dgm:ptLst>
  <dgm:cxnLst>
    <dgm:cxn modelId="{2F13F7A5-B1CD-4597-8A4A-52B0949F9B17}" type="presOf" srcId="{AE8649E8-7BE8-4ED4-9638-4A2ED059978C}" destId="{64B1D54A-A354-46AB-B004-2FE2959401D0}" srcOrd="0" destOrd="0" presId="urn:microsoft.com/office/officeart/2005/8/layout/orgChart1"/>
    <dgm:cxn modelId="{810C17E9-5721-4F94-B36C-6FFB3FFECA52}" type="presOf" srcId="{6EDD319D-81BF-49A5-BE00-19EDCCC5C0F3}" destId="{F843EE68-4F88-479F-AA9A-67665E9AB761}" srcOrd="0" destOrd="0" presId="urn:microsoft.com/office/officeart/2005/8/layout/orgChart1"/>
    <dgm:cxn modelId="{DD94DC6A-99D7-44E7-AB48-6D971D3C9F67}" type="presOf" srcId="{8CF21590-786A-4EC2-B3B0-F375DB8EEC08}" destId="{C524E7F8-F361-414F-BF47-689CF1E254D8}" srcOrd="1" destOrd="0" presId="urn:microsoft.com/office/officeart/2005/8/layout/orgChart1"/>
    <dgm:cxn modelId="{7B956B14-5260-43BD-B62B-E1351E59CB40}" type="presOf" srcId="{80D83BB2-B606-40A8-8049-E985EE98325A}" destId="{117CBCE2-0315-4AD2-AE8B-A6720A37DD09}" srcOrd="0" destOrd="0" presId="urn:microsoft.com/office/officeart/2005/8/layout/orgChart1"/>
    <dgm:cxn modelId="{98205D43-A53E-4B92-B082-16C0D454A5A3}" type="presOf" srcId="{BA45B9C8-4B0C-4CDE-ACDF-322D836925CE}" destId="{CBA4A57B-14B5-4354-B934-6ABE8A6912E0}" srcOrd="0" destOrd="0" presId="urn:microsoft.com/office/officeart/2005/8/layout/orgChart1"/>
    <dgm:cxn modelId="{DAF45B1B-42AD-4F73-9EFC-556B198C9C66}" type="presOf" srcId="{8CF21590-786A-4EC2-B3B0-F375DB8EEC08}" destId="{6F7867A0-9E4C-417A-A808-EDDFC25D8D79}" srcOrd="0" destOrd="0" presId="urn:microsoft.com/office/officeart/2005/8/layout/orgChart1"/>
    <dgm:cxn modelId="{7EE6F38A-CE4C-4B9D-B1F5-66C40AA9FC37}" srcId="{6CC13214-DEA9-43B8-9D7B-104F932F0082}" destId="{DB9676C9-6F42-47E3-AF89-C78C8D89D9B4}" srcOrd="2" destOrd="0" parTransId="{BA45B9C8-4B0C-4CDE-ACDF-322D836925CE}" sibTransId="{F02608F8-7E3A-4BD3-940C-A2EDFDBCC4AA}"/>
    <dgm:cxn modelId="{6BE749FB-1577-461E-9F33-8F99445B365C}" type="presOf" srcId="{60A9019C-82A7-4179-B1AF-759F86F66EE1}" destId="{CAA885A2-76A7-4064-A3E0-2DFB5D148B38}" srcOrd="1" destOrd="0" presId="urn:microsoft.com/office/officeart/2005/8/layout/orgChart1"/>
    <dgm:cxn modelId="{2BA2F3A0-EE77-4AAF-8D6E-D2916637A589}" srcId="{60A9019C-82A7-4179-B1AF-759F86F66EE1}" destId="{EBA96301-B53A-4F27-86E6-D8EFA793F2FE}" srcOrd="0" destOrd="0" parTransId="{6EDD319D-81BF-49A5-BE00-19EDCCC5C0F3}" sibTransId="{E2F4D387-94C9-4F49-B843-2F72AEC8305C}"/>
    <dgm:cxn modelId="{18B87145-32AD-4C3A-85BD-A9F6A4678946}" type="presOf" srcId="{5FA81B16-9887-48A7-A830-AE19937D9652}" destId="{78A2B4E8-7BD2-494C-A9F7-B22846266337}" srcOrd="0" destOrd="0" presId="urn:microsoft.com/office/officeart/2005/8/layout/orgChart1"/>
    <dgm:cxn modelId="{12BE1950-6B4B-4BE8-86CE-CE5A93611E99}" srcId="{6CC13214-DEA9-43B8-9D7B-104F932F0082}" destId="{60A9019C-82A7-4179-B1AF-759F86F66EE1}" srcOrd="0" destOrd="0" parTransId="{5FA81B16-9887-48A7-A830-AE19937D9652}" sibTransId="{46A1F698-677E-4C4E-A3F6-9FF8D7050F49}"/>
    <dgm:cxn modelId="{40BA0399-A6B9-4B45-9019-4D6B44D5D75A}" type="presOf" srcId="{60A9019C-82A7-4179-B1AF-759F86F66EE1}" destId="{55156D7A-065D-4E84-9CC2-FFD6F2CB09BF}" srcOrd="0" destOrd="0" presId="urn:microsoft.com/office/officeart/2005/8/layout/orgChart1"/>
    <dgm:cxn modelId="{C4964630-0CC8-4A08-81BA-62C990A03128}" srcId="{DC416556-778E-4B2B-98B8-F317F2EEA2B7}" destId="{8CF21590-786A-4EC2-B3B0-F375DB8EEC08}" srcOrd="0" destOrd="0" parTransId="{AE8649E8-7BE8-4ED4-9638-4A2ED059978C}" sibTransId="{097E5BDC-65BA-4209-BDB8-D6826B7989B2}"/>
    <dgm:cxn modelId="{BF7F1854-A202-4C73-A109-8032E247A7FF}" type="presOf" srcId="{DC416556-778E-4B2B-98B8-F317F2EEA2B7}" destId="{4788FB7D-29BA-49A9-B50B-7FCDFCD6BB9A}" srcOrd="1" destOrd="0" presId="urn:microsoft.com/office/officeart/2005/8/layout/orgChart1"/>
    <dgm:cxn modelId="{4A70DFDE-9AD8-42A5-AAB3-945A757D4D36}" type="presOf" srcId="{A13EB890-E343-4150-B302-589C0AA98B34}" destId="{D0CAC776-BF57-474A-81C5-C9B150F43293}" srcOrd="0" destOrd="0" presId="urn:microsoft.com/office/officeart/2005/8/layout/orgChart1"/>
    <dgm:cxn modelId="{54647CBA-48E7-4012-97E1-DB8407F8D2E9}" type="presOf" srcId="{19D6E6C1-148D-451D-93F8-87869674DC44}" destId="{1316FF4D-73F8-48D8-BA0C-38264AF14290}" srcOrd="0" destOrd="0" presId="urn:microsoft.com/office/officeart/2005/8/layout/orgChart1"/>
    <dgm:cxn modelId="{3E710AF3-79A8-4B2F-8A65-2B21811895B4}" type="presOf" srcId="{6CC13214-DEA9-43B8-9D7B-104F932F0082}" destId="{5C16E740-3A6F-4A95-9D6C-105D63F02216}" srcOrd="0" destOrd="0" presId="urn:microsoft.com/office/officeart/2005/8/layout/orgChart1"/>
    <dgm:cxn modelId="{91D3CF82-8E22-473D-9E21-9CE0598A6114}" type="presOf" srcId="{118792DC-67EB-4C6D-86A2-566D68DEF6D3}" destId="{0CA17713-F305-4D76-B650-22312F7A5575}" srcOrd="1" destOrd="0" presId="urn:microsoft.com/office/officeart/2005/8/layout/orgChart1"/>
    <dgm:cxn modelId="{FEB8C4C5-4BF9-4E1F-8278-41093E72E6D0}" srcId="{6CC13214-DEA9-43B8-9D7B-104F932F0082}" destId="{DC416556-778E-4B2B-98B8-F317F2EEA2B7}" srcOrd="1" destOrd="0" parTransId="{19D6E6C1-148D-451D-93F8-87869674DC44}" sibTransId="{405D528A-AC27-4C18-BF79-6D0CA215A9E3}"/>
    <dgm:cxn modelId="{0B23A0FC-8EF8-47A4-A6E7-1653F8A3B72F}" type="presOf" srcId="{DC416556-778E-4B2B-98B8-F317F2EEA2B7}" destId="{960BA3D2-6799-4B29-9A69-C2CD6352F89A}" srcOrd="0" destOrd="0" presId="urn:microsoft.com/office/officeart/2005/8/layout/orgChart1"/>
    <dgm:cxn modelId="{172A54C9-3E5A-4E25-8E51-E28EBC50827F}" type="presOf" srcId="{DB9676C9-6F42-47E3-AF89-C78C8D89D9B4}" destId="{C528FBAE-60E4-4638-8494-E6AB0FA93C54}" srcOrd="1" destOrd="0" presId="urn:microsoft.com/office/officeart/2005/8/layout/orgChart1"/>
    <dgm:cxn modelId="{7881FE06-E2EC-4A3D-A1E5-DAA7CD3D8462}" type="presOf" srcId="{EBA96301-B53A-4F27-86E6-D8EFA793F2FE}" destId="{D6D5286F-CBC5-4DFF-93A4-76BBCC12A63F}" srcOrd="1" destOrd="0" presId="urn:microsoft.com/office/officeart/2005/8/layout/orgChart1"/>
    <dgm:cxn modelId="{E55B788C-361B-4D88-B57F-75EEFFE9A067}" type="presOf" srcId="{118792DC-67EB-4C6D-86A2-566D68DEF6D3}" destId="{9DB016F0-358F-4CD4-B4B5-1A4906290BB5}" srcOrd="0" destOrd="0" presId="urn:microsoft.com/office/officeart/2005/8/layout/orgChart1"/>
    <dgm:cxn modelId="{55867FCC-2D99-4999-97B8-D72A1822C73B}" type="presOf" srcId="{EBA96301-B53A-4F27-86E6-D8EFA793F2FE}" destId="{80BE90ED-F208-4864-A62A-298BA68627FE}" srcOrd="0" destOrd="0" presId="urn:microsoft.com/office/officeart/2005/8/layout/orgChart1"/>
    <dgm:cxn modelId="{3D52DEBD-66C8-457A-9C8D-DD2BCC361EAA}" srcId="{A13EB890-E343-4150-B302-589C0AA98B34}" destId="{6CC13214-DEA9-43B8-9D7B-104F932F0082}" srcOrd="0" destOrd="0" parTransId="{F6AF7A81-82F1-4896-A3AD-B1E070AB17FC}" sibTransId="{9D045065-FC5E-4948-88C6-B56CA11CA4E2}"/>
    <dgm:cxn modelId="{573637F1-901A-4E8D-85A6-B7B8EB4EFD2E}" type="presOf" srcId="{DB9676C9-6F42-47E3-AF89-C78C8D89D9B4}" destId="{12170541-FA73-4F86-BFD4-A2826CFB8791}" srcOrd="0" destOrd="0" presId="urn:microsoft.com/office/officeart/2005/8/layout/orgChart1"/>
    <dgm:cxn modelId="{3856CE86-36D4-48D9-B3E2-A8289FCFC4DA}" srcId="{DB9676C9-6F42-47E3-AF89-C78C8D89D9B4}" destId="{118792DC-67EB-4C6D-86A2-566D68DEF6D3}" srcOrd="0" destOrd="0" parTransId="{80D83BB2-B606-40A8-8049-E985EE98325A}" sibTransId="{75E4C6B6-2826-4BA8-81F5-DF51B4223584}"/>
    <dgm:cxn modelId="{EFFE7EBE-836A-4E23-9CCF-6E723A200616}" type="presOf" srcId="{6CC13214-DEA9-43B8-9D7B-104F932F0082}" destId="{1A435A67-ADF4-4BC0-9446-F8F4BCF13D73}" srcOrd="1" destOrd="0" presId="urn:microsoft.com/office/officeart/2005/8/layout/orgChart1"/>
    <dgm:cxn modelId="{25C39E0F-67CE-4A68-BA5F-38925850E4D1}" type="presParOf" srcId="{D0CAC776-BF57-474A-81C5-C9B150F43293}" destId="{2D4D2541-4288-497D-81DE-D107B18B0BF8}" srcOrd="0" destOrd="0" presId="urn:microsoft.com/office/officeart/2005/8/layout/orgChart1"/>
    <dgm:cxn modelId="{452013EF-BCE9-4B74-9805-BBB0FE677C71}" type="presParOf" srcId="{2D4D2541-4288-497D-81DE-D107B18B0BF8}" destId="{BB9D7450-BEC6-49D3-AE4C-CE1A843EB7D8}" srcOrd="0" destOrd="0" presId="urn:microsoft.com/office/officeart/2005/8/layout/orgChart1"/>
    <dgm:cxn modelId="{09FA6AF9-BCE6-4254-A2C3-0E13610DEB56}" type="presParOf" srcId="{BB9D7450-BEC6-49D3-AE4C-CE1A843EB7D8}" destId="{5C16E740-3A6F-4A95-9D6C-105D63F02216}" srcOrd="0" destOrd="0" presId="urn:microsoft.com/office/officeart/2005/8/layout/orgChart1"/>
    <dgm:cxn modelId="{5E8B17E8-DAF2-4940-89CB-9FC2A732A328}" type="presParOf" srcId="{BB9D7450-BEC6-49D3-AE4C-CE1A843EB7D8}" destId="{1A435A67-ADF4-4BC0-9446-F8F4BCF13D73}" srcOrd="1" destOrd="0" presId="urn:microsoft.com/office/officeart/2005/8/layout/orgChart1"/>
    <dgm:cxn modelId="{F584D7D1-6DEC-494E-8250-A2EEAAD6E407}" type="presParOf" srcId="{2D4D2541-4288-497D-81DE-D107B18B0BF8}" destId="{4E737B58-2623-4D7C-84F6-4766D5F5061D}" srcOrd="1" destOrd="0" presId="urn:microsoft.com/office/officeart/2005/8/layout/orgChart1"/>
    <dgm:cxn modelId="{62C2F7A3-AB94-49D0-9D9F-B9D75814FE89}" type="presParOf" srcId="{4E737B58-2623-4D7C-84F6-4766D5F5061D}" destId="{78A2B4E8-7BD2-494C-A9F7-B22846266337}" srcOrd="0" destOrd="0" presId="urn:microsoft.com/office/officeart/2005/8/layout/orgChart1"/>
    <dgm:cxn modelId="{A04AADC7-10DF-4A69-96C4-EAD8C2BF67FA}" type="presParOf" srcId="{4E737B58-2623-4D7C-84F6-4766D5F5061D}" destId="{500B0032-9010-4715-9113-FB26B474805E}" srcOrd="1" destOrd="0" presId="urn:microsoft.com/office/officeart/2005/8/layout/orgChart1"/>
    <dgm:cxn modelId="{6D1A59E1-AE96-41D9-B621-14BF7C9329AD}" type="presParOf" srcId="{500B0032-9010-4715-9113-FB26B474805E}" destId="{0FDD6020-27BE-4500-9D1A-0412A8ABC111}" srcOrd="0" destOrd="0" presId="urn:microsoft.com/office/officeart/2005/8/layout/orgChart1"/>
    <dgm:cxn modelId="{1F5AA5EF-8A2A-42B9-8A73-0C556D5B3CC3}" type="presParOf" srcId="{0FDD6020-27BE-4500-9D1A-0412A8ABC111}" destId="{55156D7A-065D-4E84-9CC2-FFD6F2CB09BF}" srcOrd="0" destOrd="0" presId="urn:microsoft.com/office/officeart/2005/8/layout/orgChart1"/>
    <dgm:cxn modelId="{3A9BE6F4-F604-47DE-83E4-903CE3D7E2B8}" type="presParOf" srcId="{0FDD6020-27BE-4500-9D1A-0412A8ABC111}" destId="{CAA885A2-76A7-4064-A3E0-2DFB5D148B38}" srcOrd="1" destOrd="0" presId="urn:microsoft.com/office/officeart/2005/8/layout/orgChart1"/>
    <dgm:cxn modelId="{55F58A68-4C9F-4063-8E6A-39AF9E37757B}" type="presParOf" srcId="{500B0032-9010-4715-9113-FB26B474805E}" destId="{09CABF28-2AEE-4958-A913-9E64E7225C1D}" srcOrd="1" destOrd="0" presId="urn:microsoft.com/office/officeart/2005/8/layout/orgChart1"/>
    <dgm:cxn modelId="{43579B2D-85C4-4180-A96B-537574FF3692}" type="presParOf" srcId="{09CABF28-2AEE-4958-A913-9E64E7225C1D}" destId="{F843EE68-4F88-479F-AA9A-67665E9AB761}" srcOrd="0" destOrd="0" presId="urn:microsoft.com/office/officeart/2005/8/layout/orgChart1"/>
    <dgm:cxn modelId="{0753CA98-5792-4C12-8435-B8D99F91290C}" type="presParOf" srcId="{09CABF28-2AEE-4958-A913-9E64E7225C1D}" destId="{FA5AA5F8-83F6-4EB4-B0C4-9F146B7B79F6}" srcOrd="1" destOrd="0" presId="urn:microsoft.com/office/officeart/2005/8/layout/orgChart1"/>
    <dgm:cxn modelId="{8FB4621B-96C8-4DFC-8C8E-15BCD008E201}" type="presParOf" srcId="{FA5AA5F8-83F6-4EB4-B0C4-9F146B7B79F6}" destId="{3E9B34A2-8477-4D87-8B64-1E0E1314D64D}" srcOrd="0" destOrd="0" presId="urn:microsoft.com/office/officeart/2005/8/layout/orgChart1"/>
    <dgm:cxn modelId="{8BE433D2-7BCA-4663-9DB5-E601784D8038}" type="presParOf" srcId="{3E9B34A2-8477-4D87-8B64-1E0E1314D64D}" destId="{80BE90ED-F208-4864-A62A-298BA68627FE}" srcOrd="0" destOrd="0" presId="urn:microsoft.com/office/officeart/2005/8/layout/orgChart1"/>
    <dgm:cxn modelId="{F7E07405-8F1E-4231-A7CC-33651F2D4798}" type="presParOf" srcId="{3E9B34A2-8477-4D87-8B64-1E0E1314D64D}" destId="{D6D5286F-CBC5-4DFF-93A4-76BBCC12A63F}" srcOrd="1" destOrd="0" presId="urn:microsoft.com/office/officeart/2005/8/layout/orgChart1"/>
    <dgm:cxn modelId="{F3F225AA-EE7A-40B7-8D38-3A8EFBC880BD}" type="presParOf" srcId="{FA5AA5F8-83F6-4EB4-B0C4-9F146B7B79F6}" destId="{5089CF72-372E-43EA-8D20-B2F673E1D3B2}" srcOrd="1" destOrd="0" presId="urn:microsoft.com/office/officeart/2005/8/layout/orgChart1"/>
    <dgm:cxn modelId="{A01A10AB-41C5-415C-9B4A-6AE8BF6C4AF4}" type="presParOf" srcId="{FA5AA5F8-83F6-4EB4-B0C4-9F146B7B79F6}" destId="{2EFA230E-CFEF-431E-8AF5-98177E6F16AB}" srcOrd="2" destOrd="0" presId="urn:microsoft.com/office/officeart/2005/8/layout/orgChart1"/>
    <dgm:cxn modelId="{ABEC0D4D-56D3-4C46-ACAB-14F81028D3EE}" type="presParOf" srcId="{500B0032-9010-4715-9113-FB26B474805E}" destId="{2FD09341-DEE4-4E93-9D9C-3BD73E150080}" srcOrd="2" destOrd="0" presId="urn:microsoft.com/office/officeart/2005/8/layout/orgChart1"/>
    <dgm:cxn modelId="{F6060087-6039-4206-B294-4B465E49B20D}" type="presParOf" srcId="{4E737B58-2623-4D7C-84F6-4766D5F5061D}" destId="{1316FF4D-73F8-48D8-BA0C-38264AF14290}" srcOrd="2" destOrd="0" presId="urn:microsoft.com/office/officeart/2005/8/layout/orgChart1"/>
    <dgm:cxn modelId="{88ED45D5-232A-4A56-AF88-211DE72004B4}" type="presParOf" srcId="{4E737B58-2623-4D7C-84F6-4766D5F5061D}" destId="{B88DCA7B-910C-4E2B-8E51-AF161562726B}" srcOrd="3" destOrd="0" presId="urn:microsoft.com/office/officeart/2005/8/layout/orgChart1"/>
    <dgm:cxn modelId="{09EA04E9-E942-4082-8A85-631DF1C586CA}" type="presParOf" srcId="{B88DCA7B-910C-4E2B-8E51-AF161562726B}" destId="{B071A103-4226-4A1D-8351-8A029C4A2EF4}" srcOrd="0" destOrd="0" presId="urn:microsoft.com/office/officeart/2005/8/layout/orgChart1"/>
    <dgm:cxn modelId="{B04B66DB-5AE7-4AF2-A1AF-E3D54B9CB4CC}" type="presParOf" srcId="{B071A103-4226-4A1D-8351-8A029C4A2EF4}" destId="{960BA3D2-6799-4B29-9A69-C2CD6352F89A}" srcOrd="0" destOrd="0" presId="urn:microsoft.com/office/officeart/2005/8/layout/orgChart1"/>
    <dgm:cxn modelId="{2B18D8EB-46E8-4C7F-86FF-1890B00902CA}" type="presParOf" srcId="{B071A103-4226-4A1D-8351-8A029C4A2EF4}" destId="{4788FB7D-29BA-49A9-B50B-7FCDFCD6BB9A}" srcOrd="1" destOrd="0" presId="urn:microsoft.com/office/officeart/2005/8/layout/orgChart1"/>
    <dgm:cxn modelId="{C5A76D2F-9587-40DA-99AD-D2D9FA4B382C}" type="presParOf" srcId="{B88DCA7B-910C-4E2B-8E51-AF161562726B}" destId="{2B1EC959-2DE5-4481-8899-1EFD69C0C90D}" srcOrd="1" destOrd="0" presId="urn:microsoft.com/office/officeart/2005/8/layout/orgChart1"/>
    <dgm:cxn modelId="{628EEC81-D57F-40D9-B3A3-88383F395F2C}" type="presParOf" srcId="{2B1EC959-2DE5-4481-8899-1EFD69C0C90D}" destId="{64B1D54A-A354-46AB-B004-2FE2959401D0}" srcOrd="0" destOrd="0" presId="urn:microsoft.com/office/officeart/2005/8/layout/orgChart1"/>
    <dgm:cxn modelId="{F452DA84-353D-4CF1-9682-D44BA01C9B68}" type="presParOf" srcId="{2B1EC959-2DE5-4481-8899-1EFD69C0C90D}" destId="{31EF4CC6-5F75-4B28-A703-3407DAE0311A}" srcOrd="1" destOrd="0" presId="urn:microsoft.com/office/officeart/2005/8/layout/orgChart1"/>
    <dgm:cxn modelId="{E8D64831-D7C5-4B00-8D08-B47CDD91CD62}" type="presParOf" srcId="{31EF4CC6-5F75-4B28-A703-3407DAE0311A}" destId="{B44B8DE5-6A2B-462E-88C3-D1295D96F7A8}" srcOrd="0" destOrd="0" presId="urn:microsoft.com/office/officeart/2005/8/layout/orgChart1"/>
    <dgm:cxn modelId="{F22E8BDD-5520-474C-86DF-A16A76746FDD}" type="presParOf" srcId="{B44B8DE5-6A2B-462E-88C3-D1295D96F7A8}" destId="{6F7867A0-9E4C-417A-A808-EDDFC25D8D79}" srcOrd="0" destOrd="0" presId="urn:microsoft.com/office/officeart/2005/8/layout/orgChart1"/>
    <dgm:cxn modelId="{409444C7-8955-43B9-B071-E04176A0A61B}" type="presParOf" srcId="{B44B8DE5-6A2B-462E-88C3-D1295D96F7A8}" destId="{C524E7F8-F361-414F-BF47-689CF1E254D8}" srcOrd="1" destOrd="0" presId="urn:microsoft.com/office/officeart/2005/8/layout/orgChart1"/>
    <dgm:cxn modelId="{A1C58CD8-409D-48EA-BD7B-6D53ABB96FE2}" type="presParOf" srcId="{31EF4CC6-5F75-4B28-A703-3407DAE0311A}" destId="{0E4CC8B4-FA7A-4EE2-949B-A8C82AA25A10}" srcOrd="1" destOrd="0" presId="urn:microsoft.com/office/officeart/2005/8/layout/orgChart1"/>
    <dgm:cxn modelId="{66BC201A-8EE7-41A5-B78D-713B7EF4F5BB}" type="presParOf" srcId="{31EF4CC6-5F75-4B28-A703-3407DAE0311A}" destId="{1161A339-0599-4D0E-B491-4E0D49820E1F}" srcOrd="2" destOrd="0" presId="urn:microsoft.com/office/officeart/2005/8/layout/orgChart1"/>
    <dgm:cxn modelId="{C625CCA7-F6E7-4F6C-9D3E-0623132C5559}" type="presParOf" srcId="{B88DCA7B-910C-4E2B-8E51-AF161562726B}" destId="{6E8EAB8C-E813-46B9-8265-8F61D811EC08}" srcOrd="2" destOrd="0" presId="urn:microsoft.com/office/officeart/2005/8/layout/orgChart1"/>
    <dgm:cxn modelId="{E0A1C18A-3C97-4FCE-A7F4-F2CD6A4287EB}" type="presParOf" srcId="{4E737B58-2623-4D7C-84F6-4766D5F5061D}" destId="{CBA4A57B-14B5-4354-B934-6ABE8A6912E0}" srcOrd="4" destOrd="0" presId="urn:microsoft.com/office/officeart/2005/8/layout/orgChart1"/>
    <dgm:cxn modelId="{7F64CC1D-3FF5-4A73-8FAE-DA798E06E8DB}" type="presParOf" srcId="{4E737B58-2623-4D7C-84F6-4766D5F5061D}" destId="{2C843FDC-8372-4915-AB11-B81CA0EF0280}" srcOrd="5" destOrd="0" presId="urn:microsoft.com/office/officeart/2005/8/layout/orgChart1"/>
    <dgm:cxn modelId="{7CF66926-038E-488F-B5CE-A85B365983F6}" type="presParOf" srcId="{2C843FDC-8372-4915-AB11-B81CA0EF0280}" destId="{64AD9683-AC40-4523-9B5D-765FE6333BAF}" srcOrd="0" destOrd="0" presId="urn:microsoft.com/office/officeart/2005/8/layout/orgChart1"/>
    <dgm:cxn modelId="{E347772E-6EAD-4E98-8E84-D56A50719C26}" type="presParOf" srcId="{64AD9683-AC40-4523-9B5D-765FE6333BAF}" destId="{12170541-FA73-4F86-BFD4-A2826CFB8791}" srcOrd="0" destOrd="0" presId="urn:microsoft.com/office/officeart/2005/8/layout/orgChart1"/>
    <dgm:cxn modelId="{95B24913-ED7A-4FE2-A648-4759CF05DDB5}" type="presParOf" srcId="{64AD9683-AC40-4523-9B5D-765FE6333BAF}" destId="{C528FBAE-60E4-4638-8494-E6AB0FA93C54}" srcOrd="1" destOrd="0" presId="urn:microsoft.com/office/officeart/2005/8/layout/orgChart1"/>
    <dgm:cxn modelId="{68CD8EF6-2040-4DF2-8A12-60AC6F569882}" type="presParOf" srcId="{2C843FDC-8372-4915-AB11-B81CA0EF0280}" destId="{F443BA2F-668C-4B9B-BAC9-0B1482E05FA2}" srcOrd="1" destOrd="0" presId="urn:microsoft.com/office/officeart/2005/8/layout/orgChart1"/>
    <dgm:cxn modelId="{7C0D25C2-5C08-4938-8DFF-73903B20B5E2}" type="presParOf" srcId="{F443BA2F-668C-4B9B-BAC9-0B1482E05FA2}" destId="{117CBCE2-0315-4AD2-AE8B-A6720A37DD09}" srcOrd="0" destOrd="0" presId="urn:microsoft.com/office/officeart/2005/8/layout/orgChart1"/>
    <dgm:cxn modelId="{C8E25934-9262-4184-BB54-6D1CFA3D0FF3}" type="presParOf" srcId="{F443BA2F-668C-4B9B-BAC9-0B1482E05FA2}" destId="{25132648-6882-4A24-9C54-DC855EBBECD2}" srcOrd="1" destOrd="0" presId="urn:microsoft.com/office/officeart/2005/8/layout/orgChart1"/>
    <dgm:cxn modelId="{79D35179-0779-4E36-9846-DAAF8C0C8B81}" type="presParOf" srcId="{25132648-6882-4A24-9C54-DC855EBBECD2}" destId="{0241A289-C6B4-4E77-873B-5354C653A861}" srcOrd="0" destOrd="0" presId="urn:microsoft.com/office/officeart/2005/8/layout/orgChart1"/>
    <dgm:cxn modelId="{AAD8616B-9D9B-4B9C-A8FF-9B02B37D0242}" type="presParOf" srcId="{0241A289-C6B4-4E77-873B-5354C653A861}" destId="{9DB016F0-358F-4CD4-B4B5-1A4906290BB5}" srcOrd="0" destOrd="0" presId="urn:microsoft.com/office/officeart/2005/8/layout/orgChart1"/>
    <dgm:cxn modelId="{07CB8A08-B106-475B-9FED-802AEC5C3E5E}" type="presParOf" srcId="{0241A289-C6B4-4E77-873B-5354C653A861}" destId="{0CA17713-F305-4D76-B650-22312F7A5575}" srcOrd="1" destOrd="0" presId="urn:microsoft.com/office/officeart/2005/8/layout/orgChart1"/>
    <dgm:cxn modelId="{B34D6523-810C-4B8E-A8E7-B583AA01C869}" type="presParOf" srcId="{25132648-6882-4A24-9C54-DC855EBBECD2}" destId="{80DC6486-254B-4006-A6AD-F8E1EB57EF20}" srcOrd="1" destOrd="0" presId="urn:microsoft.com/office/officeart/2005/8/layout/orgChart1"/>
    <dgm:cxn modelId="{E9E8CFF9-A220-4485-A329-FD05A67A4F5B}" type="presParOf" srcId="{25132648-6882-4A24-9C54-DC855EBBECD2}" destId="{3AFF2BB6-86CA-47ED-95DC-4D57A0D84844}" srcOrd="2" destOrd="0" presId="urn:microsoft.com/office/officeart/2005/8/layout/orgChart1"/>
    <dgm:cxn modelId="{2DCAF71E-847B-4033-9119-FACAF94FA764}" type="presParOf" srcId="{2C843FDC-8372-4915-AB11-B81CA0EF0280}" destId="{7563C73C-922B-46D5-B295-00A9921F3FC6}" srcOrd="2" destOrd="0" presId="urn:microsoft.com/office/officeart/2005/8/layout/orgChart1"/>
    <dgm:cxn modelId="{5492A71E-6C04-496F-916B-08B8E41D549B}" type="presParOf" srcId="{2D4D2541-4288-497D-81DE-D107B18B0BF8}" destId="{A9BAB026-1A5E-4C6C-8731-DA41D6B720B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C8F688-E067-40CA-A650-1EAE3CF2C0B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3A0A4EF-FD08-495F-B7BC-0E3C36073C7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ΠΕΡΙΕΧΟΜΕΝΟ</a:t>
          </a:r>
        </a:p>
      </dgm:t>
    </dgm:pt>
    <dgm:pt modelId="{44651B0C-8B4F-47E7-AFE2-326E54083443}" type="parTrans" cxnId="{2112AFF4-5CA6-40C7-9E6C-680035CAC99E}">
      <dgm:prSet/>
      <dgm:spPr/>
      <dgm:t>
        <a:bodyPr/>
        <a:lstStyle/>
        <a:p>
          <a:endParaRPr lang="el-GR"/>
        </a:p>
      </dgm:t>
    </dgm:pt>
    <dgm:pt modelId="{FE10817B-55F2-46F1-A72B-31B51D42BD10}" type="sibTrans" cxnId="{2112AFF4-5CA6-40C7-9E6C-680035CAC99E}">
      <dgm:prSet/>
      <dgm:spPr/>
      <dgm:t>
        <a:bodyPr/>
        <a:lstStyle/>
        <a:p>
          <a:endParaRPr lang="el-GR"/>
        </a:p>
      </dgm:t>
    </dgm:pt>
    <dgm:pt modelId="{862B6D90-B2FF-4557-9702-C2985907BA3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ΣΗΜΑΣΙΟΛΟΓΙΑ</a:t>
          </a:r>
        </a:p>
      </dgm:t>
    </dgm:pt>
    <dgm:pt modelId="{D47CD0A6-E93D-4167-ACAA-4C52813C1847}" type="parTrans" cxnId="{99896A51-3366-43E5-9C36-46712DBE9FAB}">
      <dgm:prSet/>
      <dgm:spPr/>
      <dgm:t>
        <a:bodyPr/>
        <a:lstStyle/>
        <a:p>
          <a:endParaRPr lang="el-GR"/>
        </a:p>
      </dgm:t>
    </dgm:pt>
    <dgm:pt modelId="{BDF2F56B-2C2D-4362-A55B-27C12C1014F1}" type="sibTrans" cxnId="{99896A51-3366-43E5-9C36-46712DBE9FAB}">
      <dgm:prSet/>
      <dgm:spPr/>
      <dgm:t>
        <a:bodyPr/>
        <a:lstStyle/>
        <a:p>
          <a:endParaRPr lang="el-GR"/>
        </a:p>
      </dgm:t>
    </dgm:pt>
    <dgm:pt modelId="{B1877D0F-95AD-4BA7-86A7-27705158269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ΝΟΗΜΑ ΤΩΝ ΛΕΞΕΩΝ</a:t>
          </a:r>
        </a:p>
      </dgm:t>
    </dgm:pt>
    <dgm:pt modelId="{DE1B374A-DC2E-42F8-900A-2D8DDC94EBDA}" type="parTrans" cxnId="{4FAF13EC-7C22-4464-8D6D-C8492D2B4149}">
      <dgm:prSet/>
      <dgm:spPr/>
      <dgm:t>
        <a:bodyPr/>
        <a:lstStyle/>
        <a:p>
          <a:endParaRPr lang="el-GR"/>
        </a:p>
      </dgm:t>
    </dgm:pt>
    <dgm:pt modelId="{D373823A-AB50-41A3-98F3-227DF8D02E98}" type="sibTrans" cxnId="{4FAF13EC-7C22-4464-8D6D-C8492D2B4149}">
      <dgm:prSet/>
      <dgm:spPr/>
      <dgm:t>
        <a:bodyPr/>
        <a:lstStyle/>
        <a:p>
          <a:endParaRPr lang="el-GR"/>
        </a:p>
      </dgm:t>
    </dgm:pt>
    <dgm:pt modelId="{451B06C3-F11F-4736-8933-BD533F973060}" type="pres">
      <dgm:prSet presAssocID="{2FC8F688-E067-40CA-A650-1EAE3CF2C0B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4F33EAD-0B29-4A85-AD4D-A65AC5A34F96}" type="pres">
      <dgm:prSet presAssocID="{33A0A4EF-FD08-495F-B7BC-0E3C36073C71}" presName="hierRoot1" presStyleCnt="0">
        <dgm:presLayoutVars>
          <dgm:hierBranch val="l"/>
        </dgm:presLayoutVars>
      </dgm:prSet>
      <dgm:spPr/>
    </dgm:pt>
    <dgm:pt modelId="{A81096E2-55FA-4F37-9505-E68020EA9313}" type="pres">
      <dgm:prSet presAssocID="{33A0A4EF-FD08-495F-B7BC-0E3C36073C71}" presName="rootComposite1" presStyleCnt="0"/>
      <dgm:spPr/>
    </dgm:pt>
    <dgm:pt modelId="{6EBD7ACA-400A-411D-95CA-C133512DD482}" type="pres">
      <dgm:prSet presAssocID="{33A0A4EF-FD08-495F-B7BC-0E3C36073C7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6F7A8D2-34EA-4476-9140-9DC6E7F533EB}" type="pres">
      <dgm:prSet presAssocID="{33A0A4EF-FD08-495F-B7BC-0E3C36073C71}" presName="rootConnector1" presStyleLbl="node1" presStyleIdx="0" presStyleCnt="0"/>
      <dgm:spPr/>
      <dgm:t>
        <a:bodyPr/>
        <a:lstStyle/>
        <a:p>
          <a:endParaRPr lang="el-GR"/>
        </a:p>
      </dgm:t>
    </dgm:pt>
    <dgm:pt modelId="{50333340-41A7-4E77-94DD-BDB27B4C4CEA}" type="pres">
      <dgm:prSet presAssocID="{33A0A4EF-FD08-495F-B7BC-0E3C36073C71}" presName="hierChild2" presStyleCnt="0"/>
      <dgm:spPr/>
    </dgm:pt>
    <dgm:pt modelId="{4A3D7CDC-D721-44A5-8C96-F8AF5DE7DC93}" type="pres">
      <dgm:prSet presAssocID="{D47CD0A6-E93D-4167-ACAA-4C52813C1847}" presName="Name50" presStyleLbl="parChTrans1D2" presStyleIdx="0" presStyleCnt="2"/>
      <dgm:spPr/>
      <dgm:t>
        <a:bodyPr/>
        <a:lstStyle/>
        <a:p>
          <a:endParaRPr lang="el-GR"/>
        </a:p>
      </dgm:t>
    </dgm:pt>
    <dgm:pt modelId="{4B165A7A-3F66-4931-AAE6-F15B25584827}" type="pres">
      <dgm:prSet presAssocID="{862B6D90-B2FF-4557-9702-C2985907BA3E}" presName="hierRoot2" presStyleCnt="0">
        <dgm:presLayoutVars>
          <dgm:hierBranch/>
        </dgm:presLayoutVars>
      </dgm:prSet>
      <dgm:spPr/>
    </dgm:pt>
    <dgm:pt modelId="{3A893C4F-C23C-4587-9541-A9C360B24067}" type="pres">
      <dgm:prSet presAssocID="{862B6D90-B2FF-4557-9702-C2985907BA3E}" presName="rootComposite" presStyleCnt="0"/>
      <dgm:spPr/>
    </dgm:pt>
    <dgm:pt modelId="{D47D0497-50CB-479D-A41A-0AAF890C1F1A}" type="pres">
      <dgm:prSet presAssocID="{862B6D90-B2FF-4557-9702-C2985907BA3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6F28001-0A0F-4242-9EE2-8CD33820B555}" type="pres">
      <dgm:prSet presAssocID="{862B6D90-B2FF-4557-9702-C2985907BA3E}" presName="rootConnector" presStyleLbl="node2" presStyleIdx="0" presStyleCnt="2"/>
      <dgm:spPr/>
      <dgm:t>
        <a:bodyPr/>
        <a:lstStyle/>
        <a:p>
          <a:endParaRPr lang="el-GR"/>
        </a:p>
      </dgm:t>
    </dgm:pt>
    <dgm:pt modelId="{341F1021-915E-442B-AA3F-7621EF59EAD3}" type="pres">
      <dgm:prSet presAssocID="{862B6D90-B2FF-4557-9702-C2985907BA3E}" presName="hierChild4" presStyleCnt="0"/>
      <dgm:spPr/>
    </dgm:pt>
    <dgm:pt modelId="{E5D02914-7AFD-4AD2-9BA6-9A875E4CF733}" type="pres">
      <dgm:prSet presAssocID="{862B6D90-B2FF-4557-9702-C2985907BA3E}" presName="hierChild5" presStyleCnt="0"/>
      <dgm:spPr/>
    </dgm:pt>
    <dgm:pt modelId="{7CBD7076-FA41-49D4-B8ED-F925991BE489}" type="pres">
      <dgm:prSet presAssocID="{DE1B374A-DC2E-42F8-900A-2D8DDC94EBDA}" presName="Name50" presStyleLbl="parChTrans1D2" presStyleIdx="1" presStyleCnt="2"/>
      <dgm:spPr/>
      <dgm:t>
        <a:bodyPr/>
        <a:lstStyle/>
        <a:p>
          <a:endParaRPr lang="el-GR"/>
        </a:p>
      </dgm:t>
    </dgm:pt>
    <dgm:pt modelId="{8A82CFFA-9044-4DB7-A4AC-AEDBB4FA692B}" type="pres">
      <dgm:prSet presAssocID="{B1877D0F-95AD-4BA7-86A7-277051582693}" presName="hierRoot2" presStyleCnt="0">
        <dgm:presLayoutVars>
          <dgm:hierBranch/>
        </dgm:presLayoutVars>
      </dgm:prSet>
      <dgm:spPr/>
    </dgm:pt>
    <dgm:pt modelId="{BB01D399-0335-4E5D-A5F6-2BCF0B108A56}" type="pres">
      <dgm:prSet presAssocID="{B1877D0F-95AD-4BA7-86A7-277051582693}" presName="rootComposite" presStyleCnt="0"/>
      <dgm:spPr/>
    </dgm:pt>
    <dgm:pt modelId="{86FC944A-F135-482B-B6AD-C199A91CDF93}" type="pres">
      <dgm:prSet presAssocID="{B1877D0F-95AD-4BA7-86A7-277051582693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0DB4489-03FF-474A-892E-8B3E845ABB9C}" type="pres">
      <dgm:prSet presAssocID="{B1877D0F-95AD-4BA7-86A7-277051582693}" presName="rootConnector" presStyleLbl="node2" presStyleIdx="1" presStyleCnt="2"/>
      <dgm:spPr/>
      <dgm:t>
        <a:bodyPr/>
        <a:lstStyle/>
        <a:p>
          <a:endParaRPr lang="el-GR"/>
        </a:p>
      </dgm:t>
    </dgm:pt>
    <dgm:pt modelId="{F6B54227-2EB9-4D1E-B575-FC27BAB28595}" type="pres">
      <dgm:prSet presAssocID="{B1877D0F-95AD-4BA7-86A7-277051582693}" presName="hierChild4" presStyleCnt="0"/>
      <dgm:spPr/>
    </dgm:pt>
    <dgm:pt modelId="{81B1C988-5CA8-4B52-B990-C328200F8347}" type="pres">
      <dgm:prSet presAssocID="{B1877D0F-95AD-4BA7-86A7-277051582693}" presName="hierChild5" presStyleCnt="0"/>
      <dgm:spPr/>
    </dgm:pt>
    <dgm:pt modelId="{F5B51511-5885-447E-BB81-FB376EF02EE7}" type="pres">
      <dgm:prSet presAssocID="{33A0A4EF-FD08-495F-B7BC-0E3C36073C71}" presName="hierChild3" presStyleCnt="0"/>
      <dgm:spPr/>
    </dgm:pt>
  </dgm:ptLst>
  <dgm:cxnLst>
    <dgm:cxn modelId="{B88ED2A5-B65D-41F5-B89E-6F9AEDB6F1D4}" type="presOf" srcId="{B1877D0F-95AD-4BA7-86A7-277051582693}" destId="{86FC944A-F135-482B-B6AD-C199A91CDF93}" srcOrd="0" destOrd="0" presId="urn:microsoft.com/office/officeart/2005/8/layout/orgChart1"/>
    <dgm:cxn modelId="{2112AFF4-5CA6-40C7-9E6C-680035CAC99E}" srcId="{2FC8F688-E067-40CA-A650-1EAE3CF2C0B1}" destId="{33A0A4EF-FD08-495F-B7BC-0E3C36073C71}" srcOrd="0" destOrd="0" parTransId="{44651B0C-8B4F-47E7-AFE2-326E54083443}" sibTransId="{FE10817B-55F2-46F1-A72B-31B51D42BD10}"/>
    <dgm:cxn modelId="{4FAF13EC-7C22-4464-8D6D-C8492D2B4149}" srcId="{33A0A4EF-FD08-495F-B7BC-0E3C36073C71}" destId="{B1877D0F-95AD-4BA7-86A7-277051582693}" srcOrd="1" destOrd="0" parTransId="{DE1B374A-DC2E-42F8-900A-2D8DDC94EBDA}" sibTransId="{D373823A-AB50-41A3-98F3-227DF8D02E98}"/>
    <dgm:cxn modelId="{99896A51-3366-43E5-9C36-46712DBE9FAB}" srcId="{33A0A4EF-FD08-495F-B7BC-0E3C36073C71}" destId="{862B6D90-B2FF-4557-9702-C2985907BA3E}" srcOrd="0" destOrd="0" parTransId="{D47CD0A6-E93D-4167-ACAA-4C52813C1847}" sibTransId="{BDF2F56B-2C2D-4362-A55B-27C12C1014F1}"/>
    <dgm:cxn modelId="{B2076491-3FAB-4EE3-AD78-4C3CC0B6082B}" type="presOf" srcId="{B1877D0F-95AD-4BA7-86A7-277051582693}" destId="{00DB4489-03FF-474A-892E-8B3E845ABB9C}" srcOrd="1" destOrd="0" presId="urn:microsoft.com/office/officeart/2005/8/layout/orgChart1"/>
    <dgm:cxn modelId="{3F1D0FAF-21BB-4C6F-8ED4-A2A7DD896ACE}" type="presOf" srcId="{33A0A4EF-FD08-495F-B7BC-0E3C36073C71}" destId="{B6F7A8D2-34EA-4476-9140-9DC6E7F533EB}" srcOrd="1" destOrd="0" presId="urn:microsoft.com/office/officeart/2005/8/layout/orgChart1"/>
    <dgm:cxn modelId="{B8D57E1C-E0B4-43BA-9FC0-47968048F2A0}" type="presOf" srcId="{DE1B374A-DC2E-42F8-900A-2D8DDC94EBDA}" destId="{7CBD7076-FA41-49D4-B8ED-F925991BE489}" srcOrd="0" destOrd="0" presId="urn:microsoft.com/office/officeart/2005/8/layout/orgChart1"/>
    <dgm:cxn modelId="{AB2896F8-F320-44A3-80E0-66E717F1FD43}" type="presOf" srcId="{D47CD0A6-E93D-4167-ACAA-4C52813C1847}" destId="{4A3D7CDC-D721-44A5-8C96-F8AF5DE7DC93}" srcOrd="0" destOrd="0" presId="urn:microsoft.com/office/officeart/2005/8/layout/orgChart1"/>
    <dgm:cxn modelId="{6DEA1D9F-3602-49CA-BF76-4570163A81E4}" type="presOf" srcId="{2FC8F688-E067-40CA-A650-1EAE3CF2C0B1}" destId="{451B06C3-F11F-4736-8933-BD533F973060}" srcOrd="0" destOrd="0" presId="urn:microsoft.com/office/officeart/2005/8/layout/orgChart1"/>
    <dgm:cxn modelId="{ADDC3400-58C2-420A-91D5-5A3DDDFC3EF9}" type="presOf" srcId="{33A0A4EF-FD08-495F-B7BC-0E3C36073C71}" destId="{6EBD7ACA-400A-411D-95CA-C133512DD482}" srcOrd="0" destOrd="0" presId="urn:microsoft.com/office/officeart/2005/8/layout/orgChart1"/>
    <dgm:cxn modelId="{92553D54-C36D-4976-B11C-71706028E64F}" type="presOf" srcId="{862B6D90-B2FF-4557-9702-C2985907BA3E}" destId="{D47D0497-50CB-479D-A41A-0AAF890C1F1A}" srcOrd="0" destOrd="0" presId="urn:microsoft.com/office/officeart/2005/8/layout/orgChart1"/>
    <dgm:cxn modelId="{B8F06E00-6E37-440A-9BD1-A15F4ACA88CE}" type="presOf" srcId="{862B6D90-B2FF-4557-9702-C2985907BA3E}" destId="{56F28001-0A0F-4242-9EE2-8CD33820B555}" srcOrd="1" destOrd="0" presId="urn:microsoft.com/office/officeart/2005/8/layout/orgChart1"/>
    <dgm:cxn modelId="{203FC424-1A52-489A-8A26-C201F76D95DA}" type="presParOf" srcId="{451B06C3-F11F-4736-8933-BD533F973060}" destId="{A4F33EAD-0B29-4A85-AD4D-A65AC5A34F96}" srcOrd="0" destOrd="0" presId="urn:microsoft.com/office/officeart/2005/8/layout/orgChart1"/>
    <dgm:cxn modelId="{F423EE4E-0227-4691-B6FD-6CE2A112D0A5}" type="presParOf" srcId="{A4F33EAD-0B29-4A85-AD4D-A65AC5A34F96}" destId="{A81096E2-55FA-4F37-9505-E68020EA9313}" srcOrd="0" destOrd="0" presId="urn:microsoft.com/office/officeart/2005/8/layout/orgChart1"/>
    <dgm:cxn modelId="{495AE64C-09C0-4571-AC1F-06BEB007443C}" type="presParOf" srcId="{A81096E2-55FA-4F37-9505-E68020EA9313}" destId="{6EBD7ACA-400A-411D-95CA-C133512DD482}" srcOrd="0" destOrd="0" presId="urn:microsoft.com/office/officeart/2005/8/layout/orgChart1"/>
    <dgm:cxn modelId="{3513435C-2F47-4F14-BEEF-FCACC5BABC39}" type="presParOf" srcId="{A81096E2-55FA-4F37-9505-E68020EA9313}" destId="{B6F7A8D2-34EA-4476-9140-9DC6E7F533EB}" srcOrd="1" destOrd="0" presId="urn:microsoft.com/office/officeart/2005/8/layout/orgChart1"/>
    <dgm:cxn modelId="{22665F6B-7DD3-4204-8BD1-6F7DA0484362}" type="presParOf" srcId="{A4F33EAD-0B29-4A85-AD4D-A65AC5A34F96}" destId="{50333340-41A7-4E77-94DD-BDB27B4C4CEA}" srcOrd="1" destOrd="0" presId="urn:microsoft.com/office/officeart/2005/8/layout/orgChart1"/>
    <dgm:cxn modelId="{E3D33E64-7633-4A30-9019-A330250EF466}" type="presParOf" srcId="{50333340-41A7-4E77-94DD-BDB27B4C4CEA}" destId="{4A3D7CDC-D721-44A5-8C96-F8AF5DE7DC93}" srcOrd="0" destOrd="0" presId="urn:microsoft.com/office/officeart/2005/8/layout/orgChart1"/>
    <dgm:cxn modelId="{80C3A48E-5C02-4C33-9D63-4707E357C041}" type="presParOf" srcId="{50333340-41A7-4E77-94DD-BDB27B4C4CEA}" destId="{4B165A7A-3F66-4931-AAE6-F15B25584827}" srcOrd="1" destOrd="0" presId="urn:microsoft.com/office/officeart/2005/8/layout/orgChart1"/>
    <dgm:cxn modelId="{0CD22904-D159-4BD3-8837-88C6D0D67719}" type="presParOf" srcId="{4B165A7A-3F66-4931-AAE6-F15B25584827}" destId="{3A893C4F-C23C-4587-9541-A9C360B24067}" srcOrd="0" destOrd="0" presId="urn:microsoft.com/office/officeart/2005/8/layout/orgChart1"/>
    <dgm:cxn modelId="{8AA7EEEE-620F-4612-81CD-BC170F1E54AE}" type="presParOf" srcId="{3A893C4F-C23C-4587-9541-A9C360B24067}" destId="{D47D0497-50CB-479D-A41A-0AAF890C1F1A}" srcOrd="0" destOrd="0" presId="urn:microsoft.com/office/officeart/2005/8/layout/orgChart1"/>
    <dgm:cxn modelId="{1204BF00-0952-4B09-8038-8935398F43B1}" type="presParOf" srcId="{3A893C4F-C23C-4587-9541-A9C360B24067}" destId="{56F28001-0A0F-4242-9EE2-8CD33820B555}" srcOrd="1" destOrd="0" presId="urn:microsoft.com/office/officeart/2005/8/layout/orgChart1"/>
    <dgm:cxn modelId="{9FBCD22B-7FF9-4A8C-918C-B190C762A5E2}" type="presParOf" srcId="{4B165A7A-3F66-4931-AAE6-F15B25584827}" destId="{341F1021-915E-442B-AA3F-7621EF59EAD3}" srcOrd="1" destOrd="0" presId="urn:microsoft.com/office/officeart/2005/8/layout/orgChart1"/>
    <dgm:cxn modelId="{E9D41AD1-91AB-4A79-AB88-A371D615B98C}" type="presParOf" srcId="{4B165A7A-3F66-4931-AAE6-F15B25584827}" destId="{E5D02914-7AFD-4AD2-9BA6-9A875E4CF733}" srcOrd="2" destOrd="0" presId="urn:microsoft.com/office/officeart/2005/8/layout/orgChart1"/>
    <dgm:cxn modelId="{2CB9447F-0B3C-45EF-B079-BC4999064032}" type="presParOf" srcId="{50333340-41A7-4E77-94DD-BDB27B4C4CEA}" destId="{7CBD7076-FA41-49D4-B8ED-F925991BE489}" srcOrd="2" destOrd="0" presId="urn:microsoft.com/office/officeart/2005/8/layout/orgChart1"/>
    <dgm:cxn modelId="{950137B4-0AF6-45FD-9ECF-B0B748D6DBDB}" type="presParOf" srcId="{50333340-41A7-4E77-94DD-BDB27B4C4CEA}" destId="{8A82CFFA-9044-4DB7-A4AC-AEDBB4FA692B}" srcOrd="3" destOrd="0" presId="urn:microsoft.com/office/officeart/2005/8/layout/orgChart1"/>
    <dgm:cxn modelId="{15FD9122-6E1F-4A5C-ABE4-66EA29DA66BA}" type="presParOf" srcId="{8A82CFFA-9044-4DB7-A4AC-AEDBB4FA692B}" destId="{BB01D399-0335-4E5D-A5F6-2BCF0B108A56}" srcOrd="0" destOrd="0" presId="urn:microsoft.com/office/officeart/2005/8/layout/orgChart1"/>
    <dgm:cxn modelId="{28AF6A0C-D853-416C-94D5-F6C645ECCD75}" type="presParOf" srcId="{BB01D399-0335-4E5D-A5F6-2BCF0B108A56}" destId="{86FC944A-F135-482B-B6AD-C199A91CDF93}" srcOrd="0" destOrd="0" presId="urn:microsoft.com/office/officeart/2005/8/layout/orgChart1"/>
    <dgm:cxn modelId="{48750772-B80B-44E8-B31E-6A1C0AEA5E08}" type="presParOf" srcId="{BB01D399-0335-4E5D-A5F6-2BCF0B108A56}" destId="{00DB4489-03FF-474A-892E-8B3E845ABB9C}" srcOrd="1" destOrd="0" presId="urn:microsoft.com/office/officeart/2005/8/layout/orgChart1"/>
    <dgm:cxn modelId="{0B59D515-6DBF-4384-AE2A-B3039F536A69}" type="presParOf" srcId="{8A82CFFA-9044-4DB7-A4AC-AEDBB4FA692B}" destId="{F6B54227-2EB9-4D1E-B575-FC27BAB28595}" srcOrd="1" destOrd="0" presId="urn:microsoft.com/office/officeart/2005/8/layout/orgChart1"/>
    <dgm:cxn modelId="{2F99E766-3570-4A96-A603-D5BE117AFED4}" type="presParOf" srcId="{8A82CFFA-9044-4DB7-A4AC-AEDBB4FA692B}" destId="{81B1C988-5CA8-4B52-B990-C328200F8347}" srcOrd="2" destOrd="0" presId="urn:microsoft.com/office/officeart/2005/8/layout/orgChart1"/>
    <dgm:cxn modelId="{E7944F6C-33A5-402F-A427-D85291BAEB6F}" type="presParOf" srcId="{A4F33EAD-0B29-4A85-AD4D-A65AC5A34F96}" destId="{F5B51511-5885-447E-BB81-FB376EF02EE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E434DB-F53B-4EC8-834F-7E230BEB02E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88AFEBB3-17DE-46D0-9FB2-942B421FF4A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ΠΡΑΓΜΑΤΟΛΟΓΙΑ</a:t>
          </a:r>
        </a:p>
      </dgm:t>
    </dgm:pt>
    <dgm:pt modelId="{8DC8F3EF-54AE-4B34-84F1-1CD9007AB476}" type="parTrans" cxnId="{28F58A96-D147-4326-AB2F-C823E1130655}">
      <dgm:prSet/>
      <dgm:spPr/>
      <dgm:t>
        <a:bodyPr/>
        <a:lstStyle/>
        <a:p>
          <a:endParaRPr lang="el-GR"/>
        </a:p>
      </dgm:t>
    </dgm:pt>
    <dgm:pt modelId="{8F086EC1-715D-4D42-9AB0-5C29D085F6B5}" type="sibTrans" cxnId="{28F58A96-D147-4326-AB2F-C823E1130655}">
      <dgm:prSet/>
      <dgm:spPr/>
      <dgm:t>
        <a:bodyPr/>
        <a:lstStyle/>
        <a:p>
          <a:endParaRPr lang="el-GR"/>
        </a:p>
      </dgm:t>
    </dgm:pt>
    <dgm:pt modelId="{60BCED10-C6A8-47B7-86E2-A5262F34176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ΚΟΙΝΟΝΙΟΓΛΩΣΣΙΚΟΙ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ΚΑΝΟΝΕΣ ΓΙΑ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ΤΗΝ ΕΠΙΚΟΙΝΩΝΙΑ</a:t>
          </a:r>
        </a:p>
      </dgm:t>
    </dgm:pt>
    <dgm:pt modelId="{6924481D-E594-4DEF-BC13-04208488664E}" type="parTrans" cxnId="{3A292C0A-79CE-4070-A78A-C2A7AFCFA548}">
      <dgm:prSet/>
      <dgm:spPr/>
      <dgm:t>
        <a:bodyPr/>
        <a:lstStyle/>
        <a:p>
          <a:endParaRPr lang="el-GR"/>
        </a:p>
      </dgm:t>
    </dgm:pt>
    <dgm:pt modelId="{B68572D0-46CF-45F4-B601-8E8EEFF9ED17}" type="sibTrans" cxnId="{3A292C0A-79CE-4070-A78A-C2A7AFCFA548}">
      <dgm:prSet/>
      <dgm:spPr/>
      <dgm:t>
        <a:bodyPr/>
        <a:lstStyle/>
        <a:p>
          <a:endParaRPr lang="el-GR"/>
        </a:p>
      </dgm:t>
    </dgm:pt>
    <dgm:pt modelId="{AB8EA930-8279-4A32-9495-B6F376FB81DD}" type="pres">
      <dgm:prSet presAssocID="{F6E434DB-F53B-4EC8-834F-7E230BEB02E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273416-7AF3-443B-8CD3-C6DF95BC484C}" type="pres">
      <dgm:prSet presAssocID="{88AFEBB3-17DE-46D0-9FB2-942B421FF4AB}" presName="hierRoot1" presStyleCnt="0">
        <dgm:presLayoutVars>
          <dgm:hierBranch val="l"/>
        </dgm:presLayoutVars>
      </dgm:prSet>
      <dgm:spPr/>
    </dgm:pt>
    <dgm:pt modelId="{132011CD-5D0C-44A3-B604-33FE0D1CB23A}" type="pres">
      <dgm:prSet presAssocID="{88AFEBB3-17DE-46D0-9FB2-942B421FF4AB}" presName="rootComposite1" presStyleCnt="0"/>
      <dgm:spPr/>
    </dgm:pt>
    <dgm:pt modelId="{AD5E88A3-735D-419E-B18D-F10F8F27A7B6}" type="pres">
      <dgm:prSet presAssocID="{88AFEBB3-17DE-46D0-9FB2-942B421FF4AB}" presName="rootText1" presStyleLbl="node0" presStyleIdx="0" presStyleCnt="1" custScaleY="101289" custLinFactNeighborX="-1827" custLinFactNeighborY="2779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0FC1855-9058-41DC-BA2A-4CAEF8969AD1}" type="pres">
      <dgm:prSet presAssocID="{88AFEBB3-17DE-46D0-9FB2-942B421FF4AB}" presName="rootConnector1" presStyleLbl="node1" presStyleIdx="0" presStyleCnt="0"/>
      <dgm:spPr/>
      <dgm:t>
        <a:bodyPr/>
        <a:lstStyle/>
        <a:p>
          <a:endParaRPr lang="el-GR"/>
        </a:p>
      </dgm:t>
    </dgm:pt>
    <dgm:pt modelId="{CF7ADB78-493C-429E-925D-E3E9983519D9}" type="pres">
      <dgm:prSet presAssocID="{88AFEBB3-17DE-46D0-9FB2-942B421FF4AB}" presName="hierChild2" presStyleCnt="0"/>
      <dgm:spPr/>
    </dgm:pt>
    <dgm:pt modelId="{C762696E-1459-4DE3-AF91-0757ADE19D6B}" type="pres">
      <dgm:prSet presAssocID="{6924481D-E594-4DEF-BC13-04208488664E}" presName="Name50" presStyleLbl="parChTrans1D2" presStyleIdx="0" presStyleCnt="1"/>
      <dgm:spPr/>
      <dgm:t>
        <a:bodyPr/>
        <a:lstStyle/>
        <a:p>
          <a:endParaRPr lang="el-GR"/>
        </a:p>
      </dgm:t>
    </dgm:pt>
    <dgm:pt modelId="{54140240-0FD4-4BB0-BE3B-F93F1901DBA2}" type="pres">
      <dgm:prSet presAssocID="{60BCED10-C6A8-47B7-86E2-A5262F34176B}" presName="hierRoot2" presStyleCnt="0">
        <dgm:presLayoutVars>
          <dgm:hierBranch/>
        </dgm:presLayoutVars>
      </dgm:prSet>
      <dgm:spPr/>
    </dgm:pt>
    <dgm:pt modelId="{C445CFE8-E52A-4CAF-908E-55FA7934AD69}" type="pres">
      <dgm:prSet presAssocID="{60BCED10-C6A8-47B7-86E2-A5262F34176B}" presName="rootComposite" presStyleCnt="0"/>
      <dgm:spPr/>
    </dgm:pt>
    <dgm:pt modelId="{DB1C7A23-B2AC-4DA9-8B7F-F248B9C8374D}" type="pres">
      <dgm:prSet presAssocID="{60BCED10-C6A8-47B7-86E2-A5262F34176B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A74CAF5-0102-4B16-AFE2-4FC5D641F67A}" type="pres">
      <dgm:prSet presAssocID="{60BCED10-C6A8-47B7-86E2-A5262F34176B}" presName="rootConnector" presStyleLbl="node2" presStyleIdx="0" presStyleCnt="1"/>
      <dgm:spPr/>
      <dgm:t>
        <a:bodyPr/>
        <a:lstStyle/>
        <a:p>
          <a:endParaRPr lang="el-GR"/>
        </a:p>
      </dgm:t>
    </dgm:pt>
    <dgm:pt modelId="{005F7A4D-7F65-47E8-9AC5-CE01B3849754}" type="pres">
      <dgm:prSet presAssocID="{60BCED10-C6A8-47B7-86E2-A5262F34176B}" presName="hierChild4" presStyleCnt="0"/>
      <dgm:spPr/>
    </dgm:pt>
    <dgm:pt modelId="{3051BD49-794F-4353-AA62-CD6971982B03}" type="pres">
      <dgm:prSet presAssocID="{60BCED10-C6A8-47B7-86E2-A5262F34176B}" presName="hierChild5" presStyleCnt="0"/>
      <dgm:spPr/>
    </dgm:pt>
    <dgm:pt modelId="{81922701-A599-4A36-9763-635AE85C23B7}" type="pres">
      <dgm:prSet presAssocID="{88AFEBB3-17DE-46D0-9FB2-942B421FF4AB}" presName="hierChild3" presStyleCnt="0"/>
      <dgm:spPr/>
    </dgm:pt>
  </dgm:ptLst>
  <dgm:cxnLst>
    <dgm:cxn modelId="{E9034923-216E-475E-BB2F-A8159B701771}" type="presOf" srcId="{88AFEBB3-17DE-46D0-9FB2-942B421FF4AB}" destId="{40FC1855-9058-41DC-BA2A-4CAEF8969AD1}" srcOrd="1" destOrd="0" presId="urn:microsoft.com/office/officeart/2005/8/layout/orgChart1"/>
    <dgm:cxn modelId="{F6AFED24-19AF-4DDA-84E7-56C5F206394A}" type="presOf" srcId="{88AFEBB3-17DE-46D0-9FB2-942B421FF4AB}" destId="{AD5E88A3-735D-419E-B18D-F10F8F27A7B6}" srcOrd="0" destOrd="0" presId="urn:microsoft.com/office/officeart/2005/8/layout/orgChart1"/>
    <dgm:cxn modelId="{3A292C0A-79CE-4070-A78A-C2A7AFCFA548}" srcId="{88AFEBB3-17DE-46D0-9FB2-942B421FF4AB}" destId="{60BCED10-C6A8-47B7-86E2-A5262F34176B}" srcOrd="0" destOrd="0" parTransId="{6924481D-E594-4DEF-BC13-04208488664E}" sibTransId="{B68572D0-46CF-45F4-B601-8E8EEFF9ED17}"/>
    <dgm:cxn modelId="{72029FF3-9567-478C-860B-3D7AC404F725}" type="presOf" srcId="{6924481D-E594-4DEF-BC13-04208488664E}" destId="{C762696E-1459-4DE3-AF91-0757ADE19D6B}" srcOrd="0" destOrd="0" presId="urn:microsoft.com/office/officeart/2005/8/layout/orgChart1"/>
    <dgm:cxn modelId="{BDC24C59-426D-4EDE-8ED8-2D423633002B}" type="presOf" srcId="{60BCED10-C6A8-47B7-86E2-A5262F34176B}" destId="{DB1C7A23-B2AC-4DA9-8B7F-F248B9C8374D}" srcOrd="0" destOrd="0" presId="urn:microsoft.com/office/officeart/2005/8/layout/orgChart1"/>
    <dgm:cxn modelId="{E05E3B6D-4578-4BA9-AFC1-C47217C911E2}" type="presOf" srcId="{60BCED10-C6A8-47B7-86E2-A5262F34176B}" destId="{5A74CAF5-0102-4B16-AFE2-4FC5D641F67A}" srcOrd="1" destOrd="0" presId="urn:microsoft.com/office/officeart/2005/8/layout/orgChart1"/>
    <dgm:cxn modelId="{28F58A96-D147-4326-AB2F-C823E1130655}" srcId="{F6E434DB-F53B-4EC8-834F-7E230BEB02E1}" destId="{88AFEBB3-17DE-46D0-9FB2-942B421FF4AB}" srcOrd="0" destOrd="0" parTransId="{8DC8F3EF-54AE-4B34-84F1-1CD9007AB476}" sibTransId="{8F086EC1-715D-4D42-9AB0-5C29D085F6B5}"/>
    <dgm:cxn modelId="{3E2FF932-89AB-4D4A-8436-8E9D910D5277}" type="presOf" srcId="{F6E434DB-F53B-4EC8-834F-7E230BEB02E1}" destId="{AB8EA930-8279-4A32-9495-B6F376FB81DD}" srcOrd="0" destOrd="0" presId="urn:microsoft.com/office/officeart/2005/8/layout/orgChart1"/>
    <dgm:cxn modelId="{78E8847F-3A87-463B-A417-EDE4453C8ABE}" type="presParOf" srcId="{AB8EA930-8279-4A32-9495-B6F376FB81DD}" destId="{F1273416-7AF3-443B-8CD3-C6DF95BC484C}" srcOrd="0" destOrd="0" presId="urn:microsoft.com/office/officeart/2005/8/layout/orgChart1"/>
    <dgm:cxn modelId="{7991815D-A035-463A-A902-D8DBB0961854}" type="presParOf" srcId="{F1273416-7AF3-443B-8CD3-C6DF95BC484C}" destId="{132011CD-5D0C-44A3-B604-33FE0D1CB23A}" srcOrd="0" destOrd="0" presId="urn:microsoft.com/office/officeart/2005/8/layout/orgChart1"/>
    <dgm:cxn modelId="{08143AC0-E175-4103-B014-6216BE17193D}" type="presParOf" srcId="{132011CD-5D0C-44A3-B604-33FE0D1CB23A}" destId="{AD5E88A3-735D-419E-B18D-F10F8F27A7B6}" srcOrd="0" destOrd="0" presId="urn:microsoft.com/office/officeart/2005/8/layout/orgChart1"/>
    <dgm:cxn modelId="{4D82DE81-8968-4C33-9924-D1491B884608}" type="presParOf" srcId="{132011CD-5D0C-44A3-B604-33FE0D1CB23A}" destId="{40FC1855-9058-41DC-BA2A-4CAEF8969AD1}" srcOrd="1" destOrd="0" presId="urn:microsoft.com/office/officeart/2005/8/layout/orgChart1"/>
    <dgm:cxn modelId="{B92870A1-5FE8-4353-8198-001C4164037C}" type="presParOf" srcId="{F1273416-7AF3-443B-8CD3-C6DF95BC484C}" destId="{CF7ADB78-493C-429E-925D-E3E9983519D9}" srcOrd="1" destOrd="0" presId="urn:microsoft.com/office/officeart/2005/8/layout/orgChart1"/>
    <dgm:cxn modelId="{7E8AF975-2117-4914-8593-E359CB5F19E0}" type="presParOf" srcId="{CF7ADB78-493C-429E-925D-E3E9983519D9}" destId="{C762696E-1459-4DE3-AF91-0757ADE19D6B}" srcOrd="0" destOrd="0" presId="urn:microsoft.com/office/officeart/2005/8/layout/orgChart1"/>
    <dgm:cxn modelId="{9A153673-6E33-4547-87C2-12A27FF0DB33}" type="presParOf" srcId="{CF7ADB78-493C-429E-925D-E3E9983519D9}" destId="{54140240-0FD4-4BB0-BE3B-F93F1901DBA2}" srcOrd="1" destOrd="0" presId="urn:microsoft.com/office/officeart/2005/8/layout/orgChart1"/>
    <dgm:cxn modelId="{76912B7E-6573-494A-A155-C2CC23BF3735}" type="presParOf" srcId="{54140240-0FD4-4BB0-BE3B-F93F1901DBA2}" destId="{C445CFE8-E52A-4CAF-908E-55FA7934AD69}" srcOrd="0" destOrd="0" presId="urn:microsoft.com/office/officeart/2005/8/layout/orgChart1"/>
    <dgm:cxn modelId="{FC7DF9A0-4DBB-44AF-ACDB-9067AB96D026}" type="presParOf" srcId="{C445CFE8-E52A-4CAF-908E-55FA7934AD69}" destId="{DB1C7A23-B2AC-4DA9-8B7F-F248B9C8374D}" srcOrd="0" destOrd="0" presId="urn:microsoft.com/office/officeart/2005/8/layout/orgChart1"/>
    <dgm:cxn modelId="{FB646F06-FB91-43F9-8EF9-BF41D21AACFE}" type="presParOf" srcId="{C445CFE8-E52A-4CAF-908E-55FA7934AD69}" destId="{5A74CAF5-0102-4B16-AFE2-4FC5D641F67A}" srcOrd="1" destOrd="0" presId="urn:microsoft.com/office/officeart/2005/8/layout/orgChart1"/>
    <dgm:cxn modelId="{6BDF9800-C928-4B6C-BA36-C82DAD88F7DB}" type="presParOf" srcId="{54140240-0FD4-4BB0-BE3B-F93F1901DBA2}" destId="{005F7A4D-7F65-47E8-9AC5-CE01B3849754}" srcOrd="1" destOrd="0" presId="urn:microsoft.com/office/officeart/2005/8/layout/orgChart1"/>
    <dgm:cxn modelId="{EFE579F2-DBCE-4E4B-B3D2-7E61473214D0}" type="presParOf" srcId="{54140240-0FD4-4BB0-BE3B-F93F1901DBA2}" destId="{3051BD49-794F-4353-AA62-CD6971982B03}" srcOrd="2" destOrd="0" presId="urn:microsoft.com/office/officeart/2005/8/layout/orgChart1"/>
    <dgm:cxn modelId="{B030BD55-45DB-4631-9543-226CD919D0FB}" type="presParOf" srcId="{F1273416-7AF3-443B-8CD3-C6DF95BC484C}" destId="{81922701-A599-4A36-9763-635AE85C23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1722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5168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614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050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298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758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740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673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675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851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375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13A59-6407-4161-A832-0D29CDEDD7B5}" type="datetimeFigureOut">
              <a:rPr lang="el-GR" smtClean="0"/>
              <a:t>9/4/2022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E9DA0-5E33-4BB3-8AF4-2D5E0E16BB3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2569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7" TargetMode="External"/><Relationship Id="rId3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2" TargetMode="External"/><Relationship Id="rId7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6" TargetMode="External"/><Relationship Id="rId2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5" TargetMode="External"/><Relationship Id="rId5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4" TargetMode="External"/><Relationship Id="rId10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9" TargetMode="External"/><Relationship Id="rId4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3" TargetMode="External"/><Relationship Id="rId9" Type="http://schemas.openxmlformats.org/officeDocument/2006/relationships/hyperlink" Target="https://www.the-pandas.gr/%CF%85%CF%80%CE%B7%CF%81%CE%B5%CF%83%CE%AF%CE%B5%CF%82/%CE%B1%CE%BE%CE%B9%CE%BF%CE%BB%CE%BF%CE%B3%CE%B7%CF%84%CE%B9%CE%BA%CE%AC-%CE%B5%CF%81%CE%B3%CE%B1%CE%BB%CE%B5%CE%AF%CE%B1#aksiologitikatools-block-8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kapetanakiskostas@hotmail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513806"/>
            <a:ext cx="9144000" cy="1358537"/>
          </a:xfrm>
        </p:spPr>
        <p:txBody>
          <a:bodyPr>
            <a:normAutofit/>
          </a:bodyPr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endParaRPr lang="el-GR" sz="28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2351314"/>
            <a:ext cx="9144000" cy="2906486"/>
          </a:xfrm>
        </p:spPr>
        <p:txBody>
          <a:bodyPr>
            <a:normAutofit/>
          </a:bodyPr>
          <a:lstStyle/>
          <a:p>
            <a:pPr fontAlgn="base"/>
            <a:r>
              <a:rPr lang="el-GR" altLang="el-GR" b="1" dirty="0"/>
              <a:t>Ο </a:t>
            </a:r>
            <a:r>
              <a:rPr lang="el-GR" altLang="el-GR" b="1" dirty="0" smtClean="0"/>
              <a:t>Λογοθεραπευτής  </a:t>
            </a:r>
            <a:r>
              <a:rPr lang="el-GR" altLang="el-GR" b="1" dirty="0"/>
              <a:t>είναι ο επιστήμονας που φέρει την ευθύνη της πρόληψης, αξιολόγησης, θεραπείας και επιστημονικής μελέτης της ανθρώπινης επικοινωνίας και των διαταραχών που συνδέονται με αυτή.</a:t>
            </a:r>
            <a:endParaRPr lang="el-GR" dirty="0"/>
          </a:p>
          <a:p>
            <a:pPr fontAlgn="base"/>
            <a:r>
              <a:rPr lang="el-GR" dirty="0"/>
              <a:t>​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863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Χρειάζεται το παιδί μου </a:t>
            </a:r>
            <a:r>
              <a:rPr lang="el-GR" b="1" dirty="0" err="1" smtClean="0"/>
              <a:t>λογοθεραπεία</a:t>
            </a:r>
            <a:r>
              <a:rPr lang="en-US" b="1" dirty="0" smtClean="0"/>
              <a:t>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l-GR" dirty="0" smtClean="0"/>
              <a:t>Έως 3 χρονών</a:t>
            </a:r>
          </a:p>
          <a:p>
            <a:pPr fontAlgn="base"/>
            <a:r>
              <a:rPr lang="el-GR" dirty="0" smtClean="0"/>
              <a:t>-Καταλαβαίνει απλές ιστορίες</a:t>
            </a:r>
          </a:p>
          <a:p>
            <a:pPr fontAlgn="base"/>
            <a:r>
              <a:rPr lang="el-GR" dirty="0" smtClean="0"/>
              <a:t>-Χρησιμοποιεί προτάσεις</a:t>
            </a:r>
          </a:p>
          <a:p>
            <a:pPr fontAlgn="base"/>
            <a:r>
              <a:rPr lang="el-GR" dirty="0" smtClean="0"/>
              <a:t>-Κάνει ερωτήσεις</a:t>
            </a:r>
          </a:p>
          <a:p>
            <a:pPr fontAlgn="base"/>
            <a:r>
              <a:rPr lang="el-GR" dirty="0" smtClean="0"/>
              <a:t>-Χρησιμοποιεί πληθυντικό και προθέσεις</a:t>
            </a:r>
          </a:p>
          <a:p>
            <a:pPr marL="0" indent="0" fontAlgn="base">
              <a:buNone/>
            </a:pPr>
            <a:r>
              <a:rPr lang="el-GR" dirty="0" smtClean="0">
                <a:solidFill>
                  <a:srgbClr val="FF0000"/>
                </a:solidFill>
              </a:rPr>
              <a:t>Αναζητήστε βοήθεια αν: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dirty="0" smtClean="0">
                <a:solidFill>
                  <a:srgbClr val="FF0000"/>
                </a:solidFill>
              </a:rPr>
              <a:t>Η ομιλία του παραμένει </a:t>
            </a:r>
            <a:r>
              <a:rPr lang="el-GR" dirty="0" err="1" smtClean="0">
                <a:solidFill>
                  <a:srgbClr val="FF0000"/>
                </a:solidFill>
              </a:rPr>
              <a:t>δυσκατάληπτη</a:t>
            </a:r>
            <a:r>
              <a:rPr lang="el-GR" dirty="0" smtClean="0">
                <a:solidFill>
                  <a:srgbClr val="FF0000"/>
                </a:solidFill>
              </a:rPr>
              <a:t>. Χρησιμοποιεί μόνο λίγα ρήματα και καθόλου άρθρα ή επίθετα. Δεν χρησιμοποιεί πληθυντικό. Δεν κάνει απλές προτάσεις</a:t>
            </a:r>
          </a:p>
          <a:p>
            <a:pPr fontAlgn="base"/>
            <a:endParaRPr lang="el-GR" dirty="0" smtClean="0"/>
          </a:p>
          <a:p>
            <a:pPr fontAlgn="base"/>
            <a:r>
              <a:rPr lang="el-GR" dirty="0" smtClean="0"/>
              <a:t>Έως 4 χρονών</a:t>
            </a:r>
          </a:p>
          <a:p>
            <a:pPr fontAlgn="base"/>
            <a:r>
              <a:rPr lang="el-GR" dirty="0" smtClean="0"/>
              <a:t>-Η ομιλία του παιδιού σας πλησιάζει περισσότερο αυτή των ενηλίκων</a:t>
            </a:r>
          </a:p>
          <a:p>
            <a:pPr marL="0" indent="0" fontAlgn="base">
              <a:buNone/>
            </a:pPr>
            <a:r>
              <a:rPr lang="el-GR" dirty="0" smtClean="0">
                <a:solidFill>
                  <a:srgbClr val="FF0000"/>
                </a:solidFill>
              </a:rPr>
              <a:t>Αναζητήστε βοήθεια εάν: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dirty="0" smtClean="0">
                <a:solidFill>
                  <a:srgbClr val="FF0000"/>
                </a:solidFill>
              </a:rPr>
              <a:t>Δυσκολεύεται να αρχίσει μια πρόταση ή αν επαναλαμβάνει συλλαβές ή λέξεις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dirty="0" smtClean="0">
                <a:solidFill>
                  <a:srgbClr val="FF0000"/>
                </a:solidFill>
              </a:rPr>
              <a:t>Χρησιμοποιεί μικρές και όχι σωστά οργανωμένες προτάσεις . Η ομιλία δεν είναι κατανοητή. Δεν μπορεί να διηγηθεί απλά και πρόσφατα γεγονότα.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630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i="1" dirty="0" smtClean="0"/>
              <a:t>ΑΞΙΟΛΟΓΗΣΗ </a:t>
            </a:r>
            <a:endParaRPr lang="el-GR" b="1" i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Λήψη ιστορικού </a:t>
            </a:r>
          </a:p>
          <a:p>
            <a:r>
              <a:rPr lang="el-GR" dirty="0" smtClean="0"/>
              <a:t>Κλινική αξιολόγηση </a:t>
            </a:r>
          </a:p>
          <a:p>
            <a:r>
              <a:rPr lang="el-GR" dirty="0" smtClean="0"/>
              <a:t>Χρήση </a:t>
            </a:r>
            <a:r>
              <a:rPr lang="el-GR" dirty="0" err="1" smtClean="0"/>
              <a:t>αξιολογητικών</a:t>
            </a:r>
            <a:r>
              <a:rPr lang="el-GR" dirty="0" smtClean="0"/>
              <a:t> εργαλείων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422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ΑΞΙΟΛΟΓΗΤΙΚΑ ΕΡΓΑΛΕΙΑ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>
                <a:hlinkClick r:id="rId2"/>
              </a:rPr>
              <a:t>Λ-α-Τ-ω Τεστ Γλωσσικής Επάρκειας (επίπεδο Ι &amp; ΙΙ)</a:t>
            </a:r>
            <a:endParaRPr lang="el-GR" sz="2400" i="1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>
                <a:hlinkClick r:id="rId3"/>
              </a:rPr>
              <a:t>Α΄ ΤΕΣΤ</a:t>
            </a:r>
            <a:endParaRPr lang="el-GR" sz="2400" i="1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 err="1">
                <a:hlinkClick r:id="rId4"/>
              </a:rPr>
              <a:t>Detroit</a:t>
            </a:r>
            <a:r>
              <a:rPr lang="el-GR" sz="2400" i="1" dirty="0">
                <a:hlinkClick r:id="rId4"/>
              </a:rPr>
              <a:t> Τεστ Μαθησιακής Επάρκειας DTLA-P:3 &amp; DTLA-P:4</a:t>
            </a:r>
            <a:endParaRPr lang="el-GR" sz="2400" i="1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>
                <a:hlinkClick r:id="rId5"/>
              </a:rPr>
              <a:t>Αθηνά Τεστ</a:t>
            </a:r>
            <a:endParaRPr lang="el-GR" sz="2400" i="1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 err="1">
                <a:hlinkClick r:id="rId6"/>
              </a:rPr>
              <a:t>Λογόμετρο</a:t>
            </a:r>
            <a:endParaRPr lang="el-GR" sz="2400" i="1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 err="1">
                <a:hlinkClick r:id="rId7"/>
              </a:rPr>
              <a:t>ΜέταΦΩΝ</a:t>
            </a:r>
            <a:r>
              <a:rPr lang="el-GR" sz="2400" i="1" dirty="0">
                <a:hlinkClick r:id="rId7"/>
              </a:rPr>
              <a:t> Τεστ</a:t>
            </a:r>
            <a:endParaRPr lang="el-GR" sz="2400" i="1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>
                <a:hlinkClick r:id="rId8"/>
              </a:rPr>
              <a:t>ΠΛΑΣΗ</a:t>
            </a:r>
            <a:endParaRPr lang="el-GR" sz="2400" i="1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>
                <a:hlinkClick r:id="rId9"/>
              </a:rPr>
              <a:t>Προσαρμογή – Πράξη – Προσέγγιση (ΠΡ-Η)</a:t>
            </a:r>
            <a:endParaRPr lang="el-GR" sz="2400" i="1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sz="2400" i="1" dirty="0">
                <a:hlinkClick r:id="rId10"/>
              </a:rPr>
              <a:t>Δοκιμασία Φωνητικής &amp; Φωνολογικής Εξέλιξης των παιδιών</a:t>
            </a:r>
            <a:endParaRPr lang="el-GR" sz="2400" i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475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l-GR" dirty="0"/>
              <a:t>Οι διαταραχές στα Παιδιά 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78830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l-GR" dirty="0" smtClean="0"/>
              <a:t>Διαταραχές άρθρωσης </a:t>
            </a:r>
            <a:r>
              <a:rPr lang="el-GR" dirty="0"/>
              <a:t>και </a:t>
            </a:r>
            <a:r>
              <a:rPr lang="el-GR" dirty="0" smtClean="0"/>
              <a:t>φωνολογικές  </a:t>
            </a:r>
            <a:r>
              <a:rPr lang="el-GR" dirty="0"/>
              <a:t>διαταραχές.</a:t>
            </a:r>
          </a:p>
          <a:p>
            <a:pPr fontAlgn="base"/>
            <a:r>
              <a:rPr lang="el-GR" dirty="0"/>
              <a:t>Διαταραχές </a:t>
            </a:r>
            <a:r>
              <a:rPr lang="el-GR" dirty="0" smtClean="0"/>
              <a:t>ροής  </a:t>
            </a:r>
            <a:r>
              <a:rPr lang="el-GR" dirty="0"/>
              <a:t>(τραυλισμός , διαταραχές ροής, </a:t>
            </a:r>
            <a:r>
              <a:rPr lang="el-GR" dirty="0" err="1"/>
              <a:t>ταχυλαλία</a:t>
            </a:r>
            <a:r>
              <a:rPr lang="el-GR" dirty="0"/>
              <a:t> </a:t>
            </a:r>
            <a:r>
              <a:rPr lang="el-GR" dirty="0" err="1"/>
              <a:t>κ.α</a:t>
            </a:r>
            <a:r>
              <a:rPr lang="el-GR" dirty="0"/>
              <a:t>).</a:t>
            </a:r>
          </a:p>
          <a:p>
            <a:pPr fontAlgn="base"/>
            <a:r>
              <a:rPr lang="el-GR" dirty="0" smtClean="0"/>
              <a:t>Διαταραχές </a:t>
            </a:r>
            <a:r>
              <a:rPr lang="el-GR" dirty="0"/>
              <a:t>φωνής (δυσφωνία, αφωνία, </a:t>
            </a:r>
            <a:r>
              <a:rPr lang="el-GR" dirty="0" err="1"/>
              <a:t>εφηβοφωνία</a:t>
            </a:r>
            <a:r>
              <a:rPr lang="el-GR" dirty="0"/>
              <a:t>).</a:t>
            </a:r>
          </a:p>
          <a:p>
            <a:pPr fontAlgn="base"/>
            <a:r>
              <a:rPr lang="el-GR" dirty="0"/>
              <a:t>Γλωσσικές διαταραχές (αναπτυξιακές </a:t>
            </a:r>
            <a:r>
              <a:rPr lang="el-GR" dirty="0" err="1"/>
              <a:t>κ.α</a:t>
            </a:r>
            <a:r>
              <a:rPr lang="el-GR" dirty="0"/>
              <a:t>).</a:t>
            </a:r>
          </a:p>
          <a:p>
            <a:pPr fontAlgn="base"/>
            <a:r>
              <a:rPr lang="el-GR" dirty="0"/>
              <a:t>Διαταραχή του λόγου ως προς την δομή και την χρήση (</a:t>
            </a:r>
            <a:r>
              <a:rPr lang="el-GR" dirty="0" err="1"/>
              <a:t>φωνολογικό,σημασιολογικό</a:t>
            </a:r>
            <a:r>
              <a:rPr lang="el-GR" dirty="0"/>
              <a:t>, συντακτικό, μορφολογικό και πραγματολογικό επίπεδο).</a:t>
            </a:r>
          </a:p>
          <a:p>
            <a:pPr fontAlgn="base"/>
            <a:r>
              <a:rPr lang="el-GR" dirty="0" err="1"/>
              <a:t>Νευρογενείς</a:t>
            </a:r>
            <a:r>
              <a:rPr lang="el-GR" dirty="0"/>
              <a:t> διαταραχές του λόγου</a:t>
            </a:r>
          </a:p>
          <a:p>
            <a:pPr fontAlgn="base"/>
            <a:r>
              <a:rPr lang="el-GR" dirty="0"/>
              <a:t>Διαταραχές στην ακοή (</a:t>
            </a:r>
            <a:r>
              <a:rPr lang="el-GR" dirty="0" err="1"/>
              <a:t>βαρηκοϊα</a:t>
            </a:r>
            <a:r>
              <a:rPr lang="el-GR" dirty="0"/>
              <a:t>).</a:t>
            </a:r>
          </a:p>
          <a:p>
            <a:pPr fontAlgn="base"/>
            <a:r>
              <a:rPr lang="el-GR" dirty="0"/>
              <a:t>Δυσφαγία και διαταραχές στην κατάποση.</a:t>
            </a:r>
          </a:p>
        </p:txBody>
      </p:sp>
    </p:spTree>
    <p:extLst>
      <p:ext uri="{BB962C8B-B14F-4D97-AF65-F5344CB8AC3E}">
        <p14:creationId xmlns:p14="http://schemas.microsoft.com/office/powerpoint/2010/main" val="426580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921" y="717452"/>
            <a:ext cx="8314006" cy="5781821"/>
          </a:xfrm>
        </p:spPr>
      </p:pic>
    </p:spTree>
    <p:extLst>
      <p:ext uri="{BB962C8B-B14F-4D97-AF65-F5344CB8AC3E}">
        <p14:creationId xmlns:p14="http://schemas.microsoft.com/office/powerpoint/2010/main" val="50590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302" y="889686"/>
            <a:ext cx="6964422" cy="4612005"/>
          </a:xfrm>
        </p:spPr>
      </p:pic>
    </p:spTree>
    <p:extLst>
      <p:ext uri="{BB962C8B-B14F-4D97-AF65-F5344CB8AC3E}">
        <p14:creationId xmlns:p14="http://schemas.microsoft.com/office/powerpoint/2010/main" val="12400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ΑΝΑΠΤΥΞΗ ΤΟΥ ΛΟΓΟΥ</a:t>
            </a:r>
            <a:br>
              <a:rPr lang="el-GR" b="1" dirty="0" smtClean="0"/>
            </a:br>
            <a:r>
              <a:rPr lang="el-GR" b="1" dirty="0" smtClean="0"/>
              <a:t>ΣΤΟΙΧΕΙΑ  ΛΟΓΟΥ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398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071118"/>
              </p:ext>
            </p:extLst>
          </p:nvPr>
        </p:nvGraphicFramePr>
        <p:xfrm>
          <a:off x="735563" y="104185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843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657349"/>
              </p:ext>
            </p:extLst>
          </p:nvPr>
        </p:nvGraphicFramePr>
        <p:xfrm>
          <a:off x="838200" y="914400"/>
          <a:ext cx="10515600" cy="5682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25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altLang="el-GR" dirty="0">
              <a:latin typeface="Verdana" pitchFamily="34" charset="0"/>
            </a:endParaRPr>
          </a:p>
          <a:p>
            <a:pPr marL="0" indent="0">
              <a:buNone/>
            </a:pPr>
            <a:endParaRPr lang="el-GR" altLang="el-GR" dirty="0">
              <a:latin typeface="Verdana" pitchFamily="34" charset="0"/>
            </a:endParaRPr>
          </a:p>
          <a:p>
            <a:endParaRPr lang="el-GR" dirty="0"/>
          </a:p>
        </p:txBody>
      </p:sp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578252166"/>
              </p:ext>
            </p:extLst>
          </p:nvPr>
        </p:nvGraphicFramePr>
        <p:xfrm>
          <a:off x="252412" y="1231640"/>
          <a:ext cx="10533776" cy="4943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6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Σε </a:t>
            </a:r>
            <a:r>
              <a:rPr lang="el-GR" b="1" dirty="0" smtClean="0"/>
              <a:t>ποιους απευθύνεται</a:t>
            </a:r>
            <a:r>
              <a:rPr lang="en-US" b="1" dirty="0" smtClean="0"/>
              <a:t> 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l-GR" dirty="0"/>
          </a:p>
          <a:p>
            <a:pPr fontAlgn="base"/>
            <a:r>
              <a:rPr lang="el-GR" dirty="0"/>
              <a:t>Οι διαταραχές , που εμπίπτουν στο πεδίο δράσης του λογοθεραπευτή , είναι αυτές που έχουν σχέση με την ομιλία και τον </a:t>
            </a:r>
            <a:r>
              <a:rPr lang="el-GR" dirty="0" smtClean="0"/>
              <a:t>λόγο, καθώς </a:t>
            </a:r>
            <a:r>
              <a:rPr lang="el-GR" dirty="0"/>
              <a:t>επίσης και με την ακουστική ,</a:t>
            </a:r>
            <a:r>
              <a:rPr lang="el-GR" dirty="0" smtClean="0"/>
              <a:t>  </a:t>
            </a:r>
            <a:r>
              <a:rPr lang="el-GR" dirty="0"/>
              <a:t>την αναπνευστική και την φωνητική λειτουργία και την κατάποση. Οι διαταραχές μπορεί να είναι απλές ή πολύπλοκες όταν εμπλέκονται πολλαπλές διαταραχές επικοινωνίας.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966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Γλωσσική ανάπτυξη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sz="2200" dirty="0"/>
              <a:t>Δώστε στο παιδί σας την ευκαιρία να ξεκινήσει μία συζήτηση μαζί </a:t>
            </a:r>
            <a:r>
              <a:rPr lang="el-GR" sz="2200" dirty="0" smtClean="0"/>
              <a:t>σας.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200" dirty="0" smtClean="0"/>
              <a:t>Χρησιμοποιείστε </a:t>
            </a:r>
            <a:r>
              <a:rPr lang="el-GR" sz="2200" dirty="0"/>
              <a:t>καθημερινές δραστηριότητες για να ενισχύσετε τη συζήτηση με εναλλαγή </a:t>
            </a:r>
            <a:r>
              <a:rPr lang="el-GR" sz="2200" dirty="0" smtClean="0"/>
              <a:t>σειράς.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200" dirty="0" smtClean="0"/>
              <a:t>Ενθαρρύνετε </a:t>
            </a:r>
            <a:r>
              <a:rPr lang="el-GR" sz="2200" dirty="0"/>
              <a:t>το συμβολικό </a:t>
            </a:r>
            <a:r>
              <a:rPr lang="el-GR" sz="2200" dirty="0" smtClean="0"/>
              <a:t>παιχνίδι.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200" dirty="0"/>
              <a:t>Γίνετε ευέλικτοι στον τρόπο που διαβάζετε ένα βιβλίο στο παιδί και ακολουθήστε το παράδειγμά </a:t>
            </a:r>
            <a:r>
              <a:rPr lang="el-GR" sz="2200" dirty="0" smtClean="0"/>
              <a:t>του.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200" dirty="0"/>
              <a:t>Μιλήστε στο παιδί σας σχετικά με το γιατί συμβαίνουν αυτά που </a:t>
            </a:r>
            <a:r>
              <a:rPr lang="el-GR" sz="2200" dirty="0" smtClean="0"/>
              <a:t>βλέπει.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200" dirty="0"/>
              <a:t>Βοηθήστε το παιδί να κατανοήσει ότι οι λέξεις αποτελούνται από </a:t>
            </a:r>
            <a:r>
              <a:rPr lang="el-GR" sz="2200" dirty="0" smtClean="0"/>
              <a:t>ήχους.</a:t>
            </a:r>
          </a:p>
          <a:p>
            <a:pPr>
              <a:buFont typeface="Wingdings" panose="05000000000000000000" pitchFamily="2" charset="2"/>
              <a:buChar char="ü"/>
            </a:pPr>
            <a:endParaRPr lang="el-GR" sz="2200" dirty="0" smtClean="0"/>
          </a:p>
          <a:p>
            <a:pPr>
              <a:buFont typeface="Wingdings" panose="05000000000000000000" pitchFamily="2" charset="2"/>
              <a:buChar char="ü"/>
            </a:pPr>
            <a:endParaRPr lang="el-GR" dirty="0" smtClean="0"/>
          </a:p>
          <a:p>
            <a:pPr>
              <a:buFont typeface="Wingdings" panose="05000000000000000000" pitchFamily="2" charset="2"/>
              <a:buChar char="ü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99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hlinkClick r:id="rId2"/>
              </a:rPr>
              <a:t>kapetanakiskostas@hotmail.com</a:t>
            </a:r>
            <a:endParaRPr lang="en-US" sz="3200" dirty="0" smtClean="0"/>
          </a:p>
          <a:p>
            <a:r>
              <a:rPr lang="en-US" sz="3200" dirty="0" smtClean="0"/>
              <a:t>logotherapeiaplus@hotmail.com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36106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066" y="400594"/>
            <a:ext cx="9468727" cy="5776369"/>
          </a:xfrm>
        </p:spPr>
      </p:pic>
    </p:spTree>
    <p:extLst>
      <p:ext uri="{BB962C8B-B14F-4D97-AF65-F5344CB8AC3E}">
        <p14:creationId xmlns:p14="http://schemas.microsoft.com/office/powerpoint/2010/main" val="97516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Γλωσσική ανάπτυξη: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42406" y="1250858"/>
            <a:ext cx="10404566" cy="4775473"/>
          </a:xfrm>
        </p:spPr>
        <p:txBody>
          <a:bodyPr>
            <a:normAutofit fontScale="47500" lnSpcReduction="20000"/>
          </a:bodyPr>
          <a:lstStyle/>
          <a:p>
            <a:pPr marL="0" indent="0" fontAlgn="base">
              <a:buNone/>
            </a:pPr>
            <a:endParaRPr lang="el-GR" dirty="0"/>
          </a:p>
          <a:p>
            <a:pPr marL="0" indent="0" fontAlgn="base">
              <a:buNone/>
            </a:pPr>
            <a:r>
              <a:rPr lang="el-GR" dirty="0"/>
              <a:t>Η γλωσσική ανάπτυξη χωρίζεται σε</a:t>
            </a:r>
          </a:p>
          <a:p>
            <a:pPr fontAlgn="base"/>
            <a:r>
              <a:rPr lang="el-GR" dirty="0" err="1"/>
              <a:t>προγλωσσική</a:t>
            </a:r>
            <a:r>
              <a:rPr lang="el-GR" dirty="0"/>
              <a:t> περίοδο</a:t>
            </a:r>
          </a:p>
          <a:p>
            <a:pPr fontAlgn="base"/>
            <a:r>
              <a:rPr lang="el-GR" dirty="0"/>
              <a:t>μεταβατική περίοδο</a:t>
            </a:r>
          </a:p>
          <a:p>
            <a:pPr fontAlgn="base"/>
            <a:r>
              <a:rPr lang="el-GR" dirty="0"/>
              <a:t>γλωσσική περίοδο</a:t>
            </a:r>
          </a:p>
          <a:p>
            <a:pPr marL="0" indent="0" fontAlgn="base">
              <a:buNone/>
            </a:pPr>
            <a:r>
              <a:rPr lang="el-GR" b="1" dirty="0" err="1"/>
              <a:t>Προγλωσσική</a:t>
            </a:r>
            <a:r>
              <a:rPr lang="el-GR" b="1" dirty="0"/>
              <a:t> περίοδος:</a:t>
            </a:r>
            <a:endParaRPr lang="el-GR" dirty="0"/>
          </a:p>
          <a:p>
            <a:pPr fontAlgn="base"/>
            <a:r>
              <a:rPr lang="el-GR" dirty="0"/>
              <a:t>0-3μ.  </a:t>
            </a:r>
            <a:r>
              <a:rPr lang="el-GR" dirty="0" err="1"/>
              <a:t>άναρθες</a:t>
            </a:r>
            <a:r>
              <a:rPr lang="el-GR" dirty="0"/>
              <a:t> κραυγές</a:t>
            </a:r>
          </a:p>
          <a:p>
            <a:pPr fontAlgn="base"/>
            <a:r>
              <a:rPr lang="el-GR" dirty="0"/>
              <a:t>3-6μ.  </a:t>
            </a:r>
            <a:r>
              <a:rPr lang="el-GR" dirty="0" err="1"/>
              <a:t>ψέλισμα</a:t>
            </a:r>
            <a:endParaRPr lang="el-GR" dirty="0"/>
          </a:p>
          <a:p>
            <a:pPr fontAlgn="base"/>
            <a:r>
              <a:rPr lang="el-GR" dirty="0"/>
              <a:t>6-8μ. κοινωνικοποιημένο παιχνίδι</a:t>
            </a:r>
          </a:p>
          <a:p>
            <a:pPr fontAlgn="base"/>
            <a:r>
              <a:rPr lang="el-GR" dirty="0"/>
              <a:t>8-12μ </a:t>
            </a:r>
            <a:r>
              <a:rPr lang="el-GR" dirty="0" err="1"/>
              <a:t>ιδιόγλωσσα</a:t>
            </a:r>
            <a:endParaRPr lang="el-GR" dirty="0"/>
          </a:p>
          <a:p>
            <a:pPr marL="0" indent="0" fontAlgn="base">
              <a:buNone/>
            </a:pPr>
            <a:r>
              <a:rPr lang="el-GR" b="1" dirty="0"/>
              <a:t>Μεταβατική περίοδος:</a:t>
            </a:r>
            <a:endParaRPr lang="el-GR" dirty="0"/>
          </a:p>
          <a:p>
            <a:pPr fontAlgn="base"/>
            <a:r>
              <a:rPr lang="el-GR" dirty="0"/>
              <a:t>1-1,6χρ.  εμφάνιση των 50 πρώτων λέξεων</a:t>
            </a:r>
          </a:p>
          <a:p>
            <a:pPr marL="0" indent="0" fontAlgn="base">
              <a:buNone/>
            </a:pPr>
            <a:r>
              <a:rPr lang="el-GR" b="1" dirty="0"/>
              <a:t>Γλωσσική περίοδος:</a:t>
            </a:r>
            <a:endParaRPr lang="el-GR" dirty="0"/>
          </a:p>
          <a:p>
            <a:pPr fontAlgn="base"/>
            <a:r>
              <a:rPr lang="el-GR" dirty="0"/>
              <a:t>15-18μ.  </a:t>
            </a:r>
            <a:r>
              <a:rPr lang="el-GR" dirty="0" err="1"/>
              <a:t>ολοφραστικό</a:t>
            </a:r>
            <a:r>
              <a:rPr lang="el-GR" dirty="0"/>
              <a:t> στάδιο</a:t>
            </a:r>
          </a:p>
          <a:p>
            <a:pPr fontAlgn="base"/>
            <a:r>
              <a:rPr lang="el-GR" dirty="0"/>
              <a:t>18-24μ.  στάδιο δύο λέξεων</a:t>
            </a:r>
          </a:p>
          <a:p>
            <a:pPr fontAlgn="base"/>
            <a:r>
              <a:rPr lang="el-GR" dirty="0"/>
              <a:t>2-3χρ  τηλεγραφικό στάδιο</a:t>
            </a:r>
          </a:p>
          <a:p>
            <a:pPr fontAlgn="base"/>
            <a:r>
              <a:rPr lang="el-GR" dirty="0"/>
              <a:t>3-4,7χρ.  στάδιο ανάπτυξης της δομής της γλώσσας</a:t>
            </a:r>
          </a:p>
          <a:p>
            <a:pPr fontAlgn="base"/>
            <a:r>
              <a:rPr lang="el-GR" dirty="0"/>
              <a:t>4,7χρ – στάδιο εκλέπτυνσης των γλωσσικών ικανοτήτων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617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4-5 χρονών: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044849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endParaRPr lang="el-GR" dirty="0"/>
          </a:p>
          <a:p>
            <a:pPr fontAlgn="base"/>
            <a:r>
              <a:rPr lang="el-GR" dirty="0"/>
              <a:t>καταλαβαίνει τους αριθμούς μέχρι το 3</a:t>
            </a:r>
          </a:p>
          <a:p>
            <a:pPr fontAlgn="base"/>
            <a:r>
              <a:rPr lang="el-GR" dirty="0"/>
              <a:t>αναγνωρίζει μέχρι 3 βασικά χρώματα</a:t>
            </a:r>
          </a:p>
          <a:p>
            <a:pPr fontAlgn="base"/>
            <a:r>
              <a:rPr lang="el-GR" dirty="0"/>
              <a:t>καταλαβαίνει τις έννοιες του χώρου</a:t>
            </a:r>
          </a:p>
          <a:p>
            <a:pPr fontAlgn="base"/>
            <a:r>
              <a:rPr lang="el-GR" dirty="0"/>
              <a:t>καταλαβαίνει πάνω από 2800 λέξεις</a:t>
            </a:r>
          </a:p>
          <a:p>
            <a:pPr fontAlgn="base"/>
            <a:r>
              <a:rPr lang="el-GR" dirty="0"/>
              <a:t>εκφραστικό λεξιλόγιο 900 – 2000 λέξεις</a:t>
            </a:r>
          </a:p>
          <a:p>
            <a:pPr fontAlgn="base"/>
            <a:r>
              <a:rPr lang="el-GR" dirty="0"/>
              <a:t>χρησιμοποιεί σύνθετες προτάσεις 4 -8 λέξεις</a:t>
            </a:r>
          </a:p>
          <a:p>
            <a:pPr fontAlgn="base"/>
            <a:r>
              <a:rPr lang="el-GR" dirty="0"/>
              <a:t>σωστή χρήση γραμματικής</a:t>
            </a:r>
          </a:p>
          <a:p>
            <a:pPr fontAlgn="base"/>
            <a:r>
              <a:rPr lang="el-GR" dirty="0"/>
              <a:t>ακούει μια ιστορία και απαντά σε ερωτήσεις</a:t>
            </a:r>
          </a:p>
          <a:p>
            <a:pPr fontAlgn="base"/>
            <a:r>
              <a:rPr lang="el-GR" dirty="0"/>
              <a:t>περιγράφει την μέρα του στο σχολείο</a:t>
            </a:r>
          </a:p>
          <a:p>
            <a:pPr fontAlgn="base"/>
            <a:r>
              <a:rPr lang="el-GR" dirty="0"/>
              <a:t>αναμεταδίδει ακριβώς μια ιστορία</a:t>
            </a:r>
          </a:p>
          <a:p>
            <a:pPr fontAlgn="base"/>
            <a:r>
              <a:rPr lang="el-GR" dirty="0"/>
              <a:t>δίνει σύνθετες απαντήσεις</a:t>
            </a:r>
          </a:p>
          <a:p>
            <a:pPr fontAlgn="base"/>
            <a:r>
              <a:rPr lang="el-GR" dirty="0"/>
              <a:t>γνωρίζει την χρήση </a:t>
            </a:r>
            <a:r>
              <a:rPr lang="el-GR" dirty="0" smtClean="0"/>
              <a:t>αντικειμένων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766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5-6 χρόνων: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l-GR" dirty="0" smtClean="0"/>
              <a:t>γνωρίζει και ονομάζει 6 χρώματα</a:t>
            </a:r>
          </a:p>
          <a:p>
            <a:pPr fontAlgn="base"/>
            <a:r>
              <a:rPr lang="el-GR" dirty="0" smtClean="0"/>
              <a:t>ονομάζει 3 σχήματα</a:t>
            </a:r>
          </a:p>
          <a:p>
            <a:pPr fontAlgn="base"/>
            <a:r>
              <a:rPr lang="el-GR" dirty="0" smtClean="0"/>
              <a:t>καταλαβαίνει περίπου 12000λέξεις</a:t>
            </a:r>
          </a:p>
          <a:p>
            <a:pPr fontAlgn="base"/>
            <a:r>
              <a:rPr lang="el-GR" dirty="0" smtClean="0"/>
              <a:t>αυξάνει συνεχώς το λεξιλόγιο του</a:t>
            </a:r>
          </a:p>
          <a:p>
            <a:pPr fontAlgn="base"/>
            <a:r>
              <a:rPr lang="el-GR" dirty="0" smtClean="0"/>
              <a:t>συμμετέχει σε διαλόγους</a:t>
            </a:r>
          </a:p>
          <a:p>
            <a:pPr fontAlgn="base"/>
            <a:r>
              <a:rPr lang="el-GR" dirty="0" smtClean="0"/>
              <a:t>μετράει αυτοματοποιημένα μέχρι το 30.</a:t>
            </a:r>
          </a:p>
          <a:p>
            <a:pPr fontAlgn="base"/>
            <a:r>
              <a:rPr lang="el-GR" dirty="0" smtClean="0"/>
              <a:t>συμμετέχει σε ομαδικά παιχνίδια και ακολουθεί τις οδηγίες</a:t>
            </a:r>
          </a:p>
          <a:p>
            <a:pPr fontAlgn="base"/>
            <a:r>
              <a:rPr lang="el-GR" dirty="0" smtClean="0"/>
              <a:t>εκτελεί σύνθετες εντολές με 3 μέρη</a:t>
            </a:r>
          </a:p>
          <a:p>
            <a:pPr fontAlgn="base"/>
            <a:r>
              <a:rPr lang="el-GR" dirty="0" smtClean="0"/>
              <a:t>ονομάζει τις μέρες της εβδομάδας</a:t>
            </a:r>
          </a:p>
          <a:p>
            <a:pPr fontAlgn="base"/>
            <a:r>
              <a:rPr lang="el-GR" dirty="0" smtClean="0"/>
              <a:t>χρησιμοποιεί κλίσεις και χρόνους ρημάτων  (αόριστος, μέλλοντας)</a:t>
            </a:r>
          </a:p>
          <a:p>
            <a:pPr fontAlgn="base"/>
            <a:r>
              <a:rPr lang="el-GR" dirty="0" smtClean="0"/>
              <a:t>αντικαθιστά ελάχιστα φωνήματα</a:t>
            </a:r>
          </a:p>
          <a:p>
            <a:pPr fontAlgn="base"/>
            <a:r>
              <a:rPr lang="el-GR" dirty="0" smtClean="0"/>
              <a:t>γραμματικά πλήρης πρόταση</a:t>
            </a:r>
          </a:p>
          <a:p>
            <a:pPr fontAlgn="base"/>
            <a:r>
              <a:rPr lang="el-GR" dirty="0" smtClean="0"/>
              <a:t>επικοινωνεί εύκολα με ενήλικες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356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838" y="374469"/>
            <a:ext cx="8951443" cy="5663157"/>
          </a:xfrm>
        </p:spPr>
      </p:pic>
    </p:spTree>
    <p:extLst>
      <p:ext uri="{BB962C8B-B14F-4D97-AF65-F5344CB8AC3E}">
        <p14:creationId xmlns:p14="http://schemas.microsoft.com/office/powerpoint/2010/main" val="123227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Χρειάζεται το παιδί μου </a:t>
            </a:r>
            <a:r>
              <a:rPr lang="el-GR" b="1" dirty="0" err="1" smtClean="0"/>
              <a:t>λογοθεραπεία</a:t>
            </a:r>
            <a:r>
              <a:rPr lang="en-US" b="1" dirty="0"/>
              <a:t>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410789"/>
            <a:ext cx="10515600" cy="4766174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endParaRPr lang="el-GR" dirty="0"/>
          </a:p>
          <a:p>
            <a:pPr fontAlgn="base"/>
            <a:r>
              <a:rPr lang="el-GR" dirty="0" smtClean="0"/>
              <a:t>0-6 </a:t>
            </a:r>
            <a:r>
              <a:rPr lang="el-GR" dirty="0"/>
              <a:t>μηνών</a:t>
            </a:r>
          </a:p>
          <a:p>
            <a:pPr fontAlgn="base"/>
            <a:r>
              <a:rPr lang="el-GR" dirty="0"/>
              <a:t>-Το μωρό σας αντιδρά στους ήχους , κοιτάει ή στρέφει το κεφάλι του προς την πηγή τους</a:t>
            </a:r>
          </a:p>
          <a:p>
            <a:pPr fontAlgn="base"/>
            <a:r>
              <a:rPr lang="el-GR" dirty="0"/>
              <a:t>-Παράγει ήχους</a:t>
            </a:r>
          </a:p>
          <a:p>
            <a:pPr fontAlgn="base"/>
            <a:r>
              <a:rPr lang="el-GR" dirty="0"/>
              <a:t>Παρατηρήστε αν το μωρό σας αντιδρά στους ήχους . Αν όχι ελέγξτε την ακοή του. Αναζητήστε βοήθεια εάν το μωρό στην προσπάθεια του να επικοινωνήσει δεν κάνει βλεμματική επαφή.</a:t>
            </a:r>
          </a:p>
          <a:p>
            <a:pPr fontAlgn="base"/>
            <a:r>
              <a:rPr lang="el-GR" dirty="0"/>
              <a:t>​</a:t>
            </a:r>
          </a:p>
          <a:p>
            <a:pPr fontAlgn="base"/>
            <a:r>
              <a:rPr lang="el-GR" dirty="0"/>
              <a:t>Έως 12 μηνών</a:t>
            </a:r>
          </a:p>
          <a:p>
            <a:pPr fontAlgn="base"/>
            <a:r>
              <a:rPr lang="el-GR" dirty="0"/>
              <a:t>-Καταλαβαίνει απλές εντολές</a:t>
            </a:r>
          </a:p>
          <a:p>
            <a:pPr fontAlgn="base"/>
            <a:r>
              <a:rPr lang="el-GR" dirty="0"/>
              <a:t>-Λέει «μαμά» και «μπαμπά»</a:t>
            </a:r>
          </a:p>
          <a:p>
            <a:pPr fontAlgn="base"/>
            <a:r>
              <a:rPr lang="el-GR" dirty="0"/>
              <a:t>-Ανταποκρίνεται και ακούει το όνομα του</a:t>
            </a:r>
          </a:p>
          <a:p>
            <a:pPr fontAlgn="base"/>
            <a:r>
              <a:rPr lang="el-GR" dirty="0"/>
              <a:t>Σε αυτό το στάδιο η τηλεόραση προσφέρει ελάχιστα ερεθίσματα στο παιδί . Μην το αφήνεται να κάθεται και να βλέπει για πολλή ώρα τηλεόραση γιατί δεν προάγει την πραγματική επικοινωνία.</a:t>
            </a:r>
          </a:p>
          <a:p>
            <a:pPr marL="0" indent="0" fontAlgn="base">
              <a:buNone/>
            </a:pPr>
            <a:r>
              <a:rPr lang="el-GR" dirty="0" smtClean="0"/>
              <a:t>​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939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Χρειάζεται το παιδί μου </a:t>
            </a:r>
            <a:r>
              <a:rPr lang="el-GR" b="1" dirty="0" err="1" smtClean="0"/>
              <a:t>λογοθεραπεία</a:t>
            </a:r>
            <a:r>
              <a:rPr lang="en-US" b="1" dirty="0" smtClean="0"/>
              <a:t>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l-GR" dirty="0" smtClean="0"/>
              <a:t>Έως 18 μηνών</a:t>
            </a:r>
          </a:p>
          <a:p>
            <a:pPr fontAlgn="base"/>
            <a:r>
              <a:rPr lang="el-GR" dirty="0" smtClean="0"/>
              <a:t>-Καταλαβαίνει απλές οδηγίες και προτάσεις</a:t>
            </a:r>
          </a:p>
          <a:p>
            <a:pPr fontAlgn="base"/>
            <a:r>
              <a:rPr lang="el-GR" dirty="0" smtClean="0"/>
              <a:t>-Πρέπει να ονομάζει οικεία αντικείμενα</a:t>
            </a:r>
          </a:p>
          <a:p>
            <a:pPr fontAlgn="base"/>
            <a:r>
              <a:rPr lang="el-GR" dirty="0" smtClean="0"/>
              <a:t>-Το λεξιλόγιο εμπλουτίζεται</a:t>
            </a:r>
          </a:p>
          <a:p>
            <a:pPr marL="0" indent="0" fontAlgn="base">
              <a:buNone/>
            </a:pPr>
            <a:r>
              <a:rPr lang="el-GR" dirty="0" smtClean="0">
                <a:solidFill>
                  <a:srgbClr val="FF0000"/>
                </a:solidFill>
              </a:rPr>
              <a:t>Αναζητήστε βοήθεια αν: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dirty="0" smtClean="0">
                <a:solidFill>
                  <a:srgbClr val="FF0000"/>
                </a:solidFill>
              </a:rPr>
              <a:t>Το παιδί σας σταματήσει να μιλάει ή αν η ομιλία του παραμένει στάσιμη ή παρουσιάζει ενδείξεις </a:t>
            </a:r>
            <a:r>
              <a:rPr lang="el-GR" dirty="0" err="1" smtClean="0">
                <a:solidFill>
                  <a:srgbClr val="FF0000"/>
                </a:solidFill>
              </a:rPr>
              <a:t>οτ</a:t>
            </a:r>
            <a:r>
              <a:rPr lang="el-GR" dirty="0" err="1">
                <a:solidFill>
                  <a:srgbClr val="FF0000"/>
                </a:solidFill>
              </a:rPr>
              <a:t>ι</a:t>
            </a:r>
            <a:r>
              <a:rPr lang="el-GR" dirty="0" smtClean="0">
                <a:solidFill>
                  <a:srgbClr val="FF0000"/>
                </a:solidFill>
              </a:rPr>
              <a:t> χειροτερεύει</a:t>
            </a:r>
          </a:p>
          <a:p>
            <a:pPr fontAlgn="base"/>
            <a:endParaRPr lang="el-GR" dirty="0" smtClean="0"/>
          </a:p>
          <a:p>
            <a:pPr fontAlgn="base"/>
            <a:r>
              <a:rPr lang="el-GR" dirty="0" smtClean="0"/>
              <a:t>Έως 2 χρονών</a:t>
            </a:r>
          </a:p>
          <a:p>
            <a:pPr fontAlgn="base"/>
            <a:r>
              <a:rPr lang="el-GR" dirty="0" smtClean="0"/>
              <a:t>-Καταλαβαίνει σύνθετες οδηγίες</a:t>
            </a:r>
          </a:p>
          <a:p>
            <a:pPr fontAlgn="base"/>
            <a:r>
              <a:rPr lang="el-GR" dirty="0" smtClean="0"/>
              <a:t>-Λέει το όνομα του</a:t>
            </a:r>
          </a:p>
          <a:p>
            <a:pPr fontAlgn="base"/>
            <a:r>
              <a:rPr lang="el-GR" dirty="0" smtClean="0"/>
              <a:t>-Χρησιμοποιεί προτάσεις με 2-3 λέξεις</a:t>
            </a:r>
          </a:p>
          <a:p>
            <a:pPr marL="0" indent="0" fontAlgn="base">
              <a:buNone/>
            </a:pPr>
            <a:r>
              <a:rPr lang="el-GR" dirty="0" smtClean="0">
                <a:solidFill>
                  <a:srgbClr val="FF0000"/>
                </a:solidFill>
              </a:rPr>
              <a:t>Αναζητήστε βοήθεια αν: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l-GR" dirty="0" smtClean="0">
                <a:solidFill>
                  <a:srgbClr val="FF0000"/>
                </a:solidFill>
              </a:rPr>
              <a:t>Το λεξιλόγιο του εκτός από «μαμά» και «μπαμπά» διαθέτει ελάχιστες λέξεις. Αν η ομιλία είναι </a:t>
            </a:r>
            <a:r>
              <a:rPr lang="el-GR" dirty="0" err="1" smtClean="0">
                <a:solidFill>
                  <a:srgbClr val="FF0000"/>
                </a:solidFill>
              </a:rPr>
              <a:t>δυσκατάληπτη</a:t>
            </a:r>
            <a:r>
              <a:rPr lang="el-GR" dirty="0" smtClean="0">
                <a:solidFill>
                  <a:srgbClr val="FF0000"/>
                </a:solidFill>
              </a:rPr>
              <a:t>. Αν δεν συνδυάζει 2 λέξεις για να σχηματίσει σύντομες φράσεις και προτάσεις.</a:t>
            </a:r>
          </a:p>
          <a:p>
            <a:pPr marL="0" indent="0" fontAlgn="base">
              <a:buNone/>
            </a:pPr>
            <a:r>
              <a:rPr lang="el-GR" dirty="0" smtClean="0">
                <a:solidFill>
                  <a:srgbClr val="FF0000"/>
                </a:solidFill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70717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750</Words>
  <Application>Microsoft Office PowerPoint</Application>
  <PresentationFormat>Ευρεία οθόνη</PresentationFormat>
  <Paragraphs>158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Verdana</vt:lpstr>
      <vt:lpstr>Wingdings</vt:lpstr>
      <vt:lpstr>Θέμα του Office</vt:lpstr>
      <vt:lpstr> </vt:lpstr>
      <vt:lpstr>Σε ποιους απευθύνεται ;</vt:lpstr>
      <vt:lpstr>Παρουσίαση του PowerPoint</vt:lpstr>
      <vt:lpstr>Γλωσσική ανάπτυξη: </vt:lpstr>
      <vt:lpstr>4-5 χρονών: </vt:lpstr>
      <vt:lpstr>5-6 χρόνων: </vt:lpstr>
      <vt:lpstr>Παρουσίαση του PowerPoint</vt:lpstr>
      <vt:lpstr>Χρειάζεται το παιδί μου λογοθεραπεία;</vt:lpstr>
      <vt:lpstr>Χρειάζεται το παιδί μου λογοθεραπεία;</vt:lpstr>
      <vt:lpstr>Χρειάζεται το παιδί μου λογοθεραπεία;</vt:lpstr>
      <vt:lpstr>ΑΞΙΟΛΟΓΗΣΗ </vt:lpstr>
      <vt:lpstr>ΑΞΙΟΛΟΓΗΤΙΚΑ ΕΡΓΑΛΕΙΑ </vt:lpstr>
      <vt:lpstr>Οι διαταραχές στα Παιδιά :</vt:lpstr>
      <vt:lpstr>Παρουσίαση του PowerPoint</vt:lpstr>
      <vt:lpstr>Παρουσίαση του PowerPoint</vt:lpstr>
      <vt:lpstr>ΑΝΑΠΤΥΞΗ ΤΟΥ ΛΟΓΟΥ ΣΤΟΙΧΕΙΑ  ΛΟΓΟΥ</vt:lpstr>
      <vt:lpstr>Παρουσίαση του PowerPoint</vt:lpstr>
      <vt:lpstr>Παρουσίαση του PowerPoint</vt:lpstr>
      <vt:lpstr>Παρουσίαση του PowerPoint</vt:lpstr>
      <vt:lpstr>Γλωσσική ανάπτυξη 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ΕΙΝΑΙ Ο ΛΟΓΟΘΕΡΑΠΕΥΤΗΣ?</dc:title>
  <dc:creator>kostas kapetanakis</dc:creator>
  <cp:lastModifiedBy>Νέτα Δρίτσα</cp:lastModifiedBy>
  <cp:revision>26</cp:revision>
  <dcterms:created xsi:type="dcterms:W3CDTF">2022-04-01T11:04:06Z</dcterms:created>
  <dcterms:modified xsi:type="dcterms:W3CDTF">2022-04-09T06:30:01Z</dcterms:modified>
</cp:coreProperties>
</file>