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18/10/2024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18/10/2024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18/10/2024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18/10/2024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18/10/2024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/>
          <a:lstStyle/>
          <a:p>
            <a:r>
              <a:rPr lang="el-GR" dirty="0" smtClean="0"/>
              <a:t>ΤΙ ΣΥΝΑΝΤΑΜΕ ΣΤΟ ΔΑΣΟΣ ;</a:t>
            </a:r>
            <a:br>
              <a:rPr lang="el-GR" dirty="0" smtClean="0"/>
            </a:br>
            <a:endParaRPr lang="el-GR" dirty="0"/>
          </a:p>
        </p:txBody>
      </p:sp>
      <p:pic>
        <p:nvPicPr>
          <p:cNvPr id="4" name="3 - Εικόνα" descr="ΔΑΣΟΣ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77839"/>
            <a:ext cx="9144000" cy="508016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Στρογγυλεμένο ορθογώνιο"/>
          <p:cNvSpPr/>
          <p:nvPr/>
        </p:nvSpPr>
        <p:spPr>
          <a:xfrm>
            <a:off x="714348" y="2071678"/>
            <a:ext cx="2000264" cy="107157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‘’ΧΕΛΩΝΕΣ’’</a:t>
            </a:r>
          </a:p>
          <a:p>
            <a:pPr algn="ctr"/>
            <a:r>
              <a:rPr lang="el-GR" dirty="0" smtClean="0"/>
              <a:t>ΑΛΕΞΑΝΔΡΟΣ</a:t>
            </a:r>
            <a:endParaRPr lang="el-GR" dirty="0"/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3071802" y="2071678"/>
            <a:ext cx="2000264" cy="107157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‘’ΔΕΝΤΡΑ’’</a:t>
            </a:r>
          </a:p>
          <a:p>
            <a:pPr algn="ctr"/>
            <a:r>
              <a:rPr lang="el-GR" dirty="0" smtClean="0"/>
              <a:t>ΚΩΝΣΤΑΝΤΙΝΟΣ.Π</a:t>
            </a:r>
            <a:endParaRPr lang="el-GR" dirty="0"/>
          </a:p>
        </p:txBody>
      </p:sp>
      <p:sp>
        <p:nvSpPr>
          <p:cNvPr id="7" name="6 - Στρογγυλεμένο ορθογώνιο"/>
          <p:cNvSpPr/>
          <p:nvPr/>
        </p:nvSpPr>
        <p:spPr>
          <a:xfrm>
            <a:off x="5929322" y="2071678"/>
            <a:ext cx="2000264" cy="107157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‘’ΚΟΥΚΟΥΒΑΓΙΑ’’</a:t>
            </a:r>
          </a:p>
          <a:p>
            <a:pPr algn="ctr"/>
            <a:r>
              <a:rPr lang="el-GR" dirty="0" smtClean="0"/>
              <a:t>ΠΑΝΑΓΙΩΤΗΣ.Φ</a:t>
            </a:r>
            <a:endParaRPr lang="el-GR" dirty="0"/>
          </a:p>
        </p:txBody>
      </p:sp>
      <p:sp>
        <p:nvSpPr>
          <p:cNvPr id="8" name="7 - Στρογγυλεμένο ορθογώνιο"/>
          <p:cNvSpPr/>
          <p:nvPr/>
        </p:nvSpPr>
        <p:spPr>
          <a:xfrm>
            <a:off x="714348" y="3429000"/>
            <a:ext cx="2000264" cy="107157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‘’ΜΥΡΜΗΓΚΙΑ’’</a:t>
            </a:r>
          </a:p>
          <a:p>
            <a:pPr algn="ctr"/>
            <a:r>
              <a:rPr lang="el-GR" dirty="0" smtClean="0"/>
              <a:t>ΜΙΧΑΕΛΑ</a:t>
            </a:r>
            <a:endParaRPr lang="el-GR" dirty="0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3143240" y="3429000"/>
            <a:ext cx="2000264" cy="107157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‘’ΑΛΕΠΟΥ’’</a:t>
            </a:r>
          </a:p>
          <a:p>
            <a:pPr algn="ctr"/>
            <a:r>
              <a:rPr lang="el-GR" dirty="0" smtClean="0"/>
              <a:t>ΚΩΝΣΤΑΝΤΙΝΑ</a:t>
            </a:r>
            <a:endParaRPr lang="el-GR" dirty="0"/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5857884" y="3429000"/>
            <a:ext cx="2143140" cy="107157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‘’ΣΚΑΝΤΖΟΧΟΙΡΟΣ’’</a:t>
            </a:r>
          </a:p>
          <a:p>
            <a:pPr algn="ctr"/>
            <a:r>
              <a:rPr lang="el-GR" dirty="0" smtClean="0"/>
              <a:t>ΓΙΩΡΓΟΣ</a:t>
            </a:r>
            <a:endParaRPr lang="el-GR" dirty="0"/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785786" y="5000636"/>
            <a:ext cx="2000264" cy="107157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‘’ΦΙΔΙ’’</a:t>
            </a:r>
          </a:p>
          <a:p>
            <a:pPr algn="ctr"/>
            <a:r>
              <a:rPr lang="el-GR" dirty="0" smtClean="0"/>
              <a:t>ΚΩΝΣΤΑΝΤΙΝΟΣ.Α</a:t>
            </a:r>
            <a:endParaRPr lang="el-GR" dirty="0"/>
          </a:p>
        </p:txBody>
      </p:sp>
      <p:sp>
        <p:nvSpPr>
          <p:cNvPr id="12" name="11 - Στρογγυλεμένο ορθογώνιο"/>
          <p:cNvSpPr/>
          <p:nvPr/>
        </p:nvSpPr>
        <p:spPr>
          <a:xfrm>
            <a:off x="3214678" y="5000636"/>
            <a:ext cx="2000264" cy="107157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‘’ΚΑΜΜΕΝΟ ΔΕΝΤΡΟ’’</a:t>
            </a:r>
          </a:p>
          <a:p>
            <a:pPr algn="ctr"/>
            <a:r>
              <a:rPr lang="el-GR" dirty="0" smtClean="0"/>
              <a:t>ΦΙΛΙΠΠΟΣ</a:t>
            </a:r>
            <a:endParaRPr lang="el-GR" dirty="0"/>
          </a:p>
        </p:txBody>
      </p:sp>
      <p:sp>
        <p:nvSpPr>
          <p:cNvPr id="13" name="12 - Στρογγυλεμένο ορθογώνιο"/>
          <p:cNvSpPr/>
          <p:nvPr/>
        </p:nvSpPr>
        <p:spPr>
          <a:xfrm>
            <a:off x="5929322" y="5000636"/>
            <a:ext cx="2000264" cy="107157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‘’ΣΠΑΣΜΕΝΟ ΔΕΝΤΡΟ’’</a:t>
            </a:r>
          </a:p>
          <a:p>
            <a:pPr algn="ctr"/>
            <a:r>
              <a:rPr lang="el-GR" dirty="0" smtClean="0"/>
              <a:t>ΚΩΝΣΤΑΝΤΙΝΑ</a:t>
            </a:r>
            <a:endParaRPr lang="el-GR" dirty="0"/>
          </a:p>
        </p:txBody>
      </p:sp>
      <p:sp>
        <p:nvSpPr>
          <p:cNvPr id="14" name="13 - TextBox"/>
          <p:cNvSpPr txBox="1"/>
          <p:nvPr/>
        </p:nvSpPr>
        <p:spPr>
          <a:xfrm>
            <a:off x="1071538" y="857232"/>
            <a:ext cx="67866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>
                <a:solidFill>
                  <a:srgbClr val="FF0000"/>
                </a:solidFill>
              </a:rPr>
              <a:t>  ΕΙΠΑΝ ΟΙ ΜΑΘΗΤΕΣ/ΤΡΙΕΣ</a:t>
            </a:r>
          </a:p>
          <a:p>
            <a:r>
              <a:rPr lang="el-GR" sz="3200" dirty="0" smtClean="0">
                <a:solidFill>
                  <a:srgbClr val="FF0000"/>
                </a:solidFill>
              </a:rPr>
              <a:t>            ΑΡΧΙΚΕΣ ΓΝΩΣΕΙΣ</a:t>
            </a:r>
            <a:endParaRPr lang="el-GR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Στρογγυλεμένο ορθογώνιο"/>
          <p:cNvSpPr/>
          <p:nvPr/>
        </p:nvSpPr>
        <p:spPr>
          <a:xfrm>
            <a:off x="642910" y="785794"/>
            <a:ext cx="2000264" cy="107157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‘’ΚΛΑΔΙΑ’’</a:t>
            </a:r>
          </a:p>
          <a:p>
            <a:pPr algn="ctr"/>
            <a:r>
              <a:rPr lang="el-GR" dirty="0" smtClean="0"/>
              <a:t>ΚΩΝΣΤΑΝΤΙΝΟΣ.Π</a:t>
            </a:r>
            <a:endParaRPr lang="el-GR" dirty="0"/>
          </a:p>
        </p:txBody>
      </p:sp>
      <p:sp>
        <p:nvSpPr>
          <p:cNvPr id="3" name="2 - Στρογγυλεμένο ορθογώνιο"/>
          <p:cNvSpPr/>
          <p:nvPr/>
        </p:nvSpPr>
        <p:spPr>
          <a:xfrm>
            <a:off x="3286116" y="857232"/>
            <a:ext cx="2000264" cy="107157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‘’ΕΛΑΦΙΑ’’</a:t>
            </a:r>
          </a:p>
          <a:p>
            <a:pPr algn="ctr"/>
            <a:r>
              <a:rPr lang="el-GR" dirty="0" smtClean="0"/>
              <a:t>ΠΕΤΡΟΣ</a:t>
            </a:r>
            <a:endParaRPr lang="el-GR" dirty="0"/>
          </a:p>
        </p:txBody>
      </p:sp>
      <p:sp>
        <p:nvSpPr>
          <p:cNvPr id="4" name="3 - Στρογγυλεμένο ορθογώνιο"/>
          <p:cNvSpPr/>
          <p:nvPr/>
        </p:nvSpPr>
        <p:spPr>
          <a:xfrm>
            <a:off x="5929322" y="785794"/>
            <a:ext cx="2000264" cy="107157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‘’ΛΥΚΟΣ’’</a:t>
            </a:r>
          </a:p>
          <a:p>
            <a:pPr algn="ctr"/>
            <a:r>
              <a:rPr lang="el-GR" dirty="0" smtClean="0"/>
              <a:t>ΚΩΝΣΤΑΝΤΙΝΑ</a:t>
            </a:r>
            <a:endParaRPr lang="el-GR" dirty="0"/>
          </a:p>
        </p:txBody>
      </p:sp>
      <p:sp>
        <p:nvSpPr>
          <p:cNvPr id="5" name="4 - Στρογγυλεμένο ορθογώνιο"/>
          <p:cNvSpPr/>
          <p:nvPr/>
        </p:nvSpPr>
        <p:spPr>
          <a:xfrm>
            <a:off x="3143240" y="2857496"/>
            <a:ext cx="2000264" cy="164307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‘’ΑΡΚΟΥΔΑ’’</a:t>
            </a:r>
          </a:p>
          <a:p>
            <a:pPr algn="ctr"/>
            <a:r>
              <a:rPr lang="el-GR" dirty="0" smtClean="0"/>
              <a:t>ΚΩΝΣΤΑΝΤΙΝΟΣ.Π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</TotalTime>
  <Words>66</Words>
  <PresentationFormat>Προβολή στην οθόνη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Δημοτικός</vt:lpstr>
      <vt:lpstr>ΤΙ ΣΥΝΑΝΤΑΜΕ ΣΤΟ ΔΑΣΟΣ ; </vt:lpstr>
      <vt:lpstr>Διαφάνεια 2</vt:lpstr>
      <vt:lpstr>Διαφάνεια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 ΣΥΝΑΝΤΑΜΕ ΣΤΟ ΔΑΣΟΣ ;</dc:title>
  <dc:creator>Μυρτώ</dc:creator>
  <cp:lastModifiedBy>Μυρτώ</cp:lastModifiedBy>
  <cp:revision>5</cp:revision>
  <dcterms:created xsi:type="dcterms:W3CDTF">2024-10-18T14:01:07Z</dcterms:created>
  <dcterms:modified xsi:type="dcterms:W3CDTF">2024-10-18T14:19:57Z</dcterms:modified>
</cp:coreProperties>
</file>