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59" r:id="rId6"/>
    <p:sldId id="260" r:id="rId7"/>
    <p:sldId id="261" r:id="rId8"/>
    <p:sldId id="257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2" y="1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oteini Tsirli" userId="3507dcbc10734ce8" providerId="LiveId" clId="{4C5381A0-9034-47EE-A18B-F47B53C08620}"/>
    <pc:docChg chg="custSel addSld modSld">
      <pc:chgData name="Foteini Tsirli" userId="3507dcbc10734ce8" providerId="LiveId" clId="{4C5381A0-9034-47EE-A18B-F47B53C08620}" dt="2021-11-14T18:02:44.262" v="19"/>
      <pc:docMkLst>
        <pc:docMk/>
      </pc:docMkLst>
      <pc:sldChg chg="modSp mod">
        <pc:chgData name="Foteini Tsirli" userId="3507dcbc10734ce8" providerId="LiveId" clId="{4C5381A0-9034-47EE-A18B-F47B53C08620}" dt="2021-11-14T18:02:30.384" v="15" actId="20577"/>
        <pc:sldMkLst>
          <pc:docMk/>
          <pc:sldMk cId="1992840837" sldId="256"/>
        </pc:sldMkLst>
        <pc:spChg chg="mod">
          <ac:chgData name="Foteini Tsirli" userId="3507dcbc10734ce8" providerId="LiveId" clId="{4C5381A0-9034-47EE-A18B-F47B53C08620}" dt="2021-11-14T18:02:30.384" v="15" actId="20577"/>
          <ac:spMkLst>
            <pc:docMk/>
            <pc:sldMk cId="1992840837" sldId="256"/>
            <ac:spMk id="2" creationId="{A759F4B6-77F8-424D-B16E-3C78937C96C2}"/>
          </ac:spMkLst>
        </pc:spChg>
      </pc:sldChg>
      <pc:sldChg chg="addSp delSp modSp new mod">
        <pc:chgData name="Foteini Tsirli" userId="3507dcbc10734ce8" providerId="LiveId" clId="{4C5381A0-9034-47EE-A18B-F47B53C08620}" dt="2021-11-14T18:02:44.262" v="19"/>
        <pc:sldMkLst>
          <pc:docMk/>
          <pc:sldMk cId="3564836313" sldId="264"/>
        </pc:sldMkLst>
        <pc:spChg chg="del">
          <ac:chgData name="Foteini Tsirli" userId="3507dcbc10734ce8" providerId="LiveId" clId="{4C5381A0-9034-47EE-A18B-F47B53C08620}" dt="2021-11-14T18:02:42.226" v="18" actId="478"/>
          <ac:spMkLst>
            <pc:docMk/>
            <pc:sldMk cId="3564836313" sldId="264"/>
            <ac:spMk id="2" creationId="{90E8C6F8-FA08-494C-B97E-04F3149291E8}"/>
          </ac:spMkLst>
        </pc:spChg>
        <pc:spChg chg="del">
          <ac:chgData name="Foteini Tsirli" userId="3507dcbc10734ce8" providerId="LiveId" clId="{4C5381A0-9034-47EE-A18B-F47B53C08620}" dt="2021-11-14T18:02:40.578" v="17" actId="478"/>
          <ac:spMkLst>
            <pc:docMk/>
            <pc:sldMk cId="3564836313" sldId="264"/>
            <ac:spMk id="3" creationId="{2A155704-2341-46AA-953C-64DBFF32AA16}"/>
          </ac:spMkLst>
        </pc:spChg>
        <pc:picChg chg="add mod">
          <ac:chgData name="Foteini Tsirli" userId="3507dcbc10734ce8" providerId="LiveId" clId="{4C5381A0-9034-47EE-A18B-F47B53C08620}" dt="2021-11-14T18:02:44.262" v="19"/>
          <ac:picMkLst>
            <pc:docMk/>
            <pc:sldMk cId="3564836313" sldId="264"/>
            <ac:picMk id="5" creationId="{631623F3-B763-4FF7-A55D-11C4298A7BC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1FD814-1413-4134-B5BC-2771682D64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2DE0CBB-5ED8-4B54-989C-0AE745C6A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BEE5776-7494-4F10-B224-611EFF925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6939-9AC5-4601-B2D5-D79575265FA1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DEAEEF2-FE29-438F-B53E-0C9E1D8A5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45E2F0A-F010-4B09-A4DD-4DAD0AFDA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41A6-2E23-464F-AF03-C3198B3A6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032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5FBA373-B262-4339-B222-E3F99B2D7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6DBC573-8AD4-461A-A30A-7BDD24983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85A2D6F-6A23-4A12-8A14-F05B1980A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6939-9AC5-4601-B2D5-D79575265FA1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A9A5A1F-6EAB-4BE2-82CF-CF447DD84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6BE22A9-FE92-4A96-ADB5-409A82B07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41A6-2E23-464F-AF03-C3198B3A6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30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B8AFCCD5-EEDE-4016-BD88-D86B37D101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03BC014-E875-41EC-83D5-BF1FE551E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FA30CB2-9C73-4D53-9AE7-A75C7447A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6939-9AC5-4601-B2D5-D79575265FA1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4889A71-9FB0-4023-82D0-781F186B5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C0AF45A-2258-429F-BAA9-E4D5FCD11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41A6-2E23-464F-AF03-C3198B3A6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622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39DED7E-1ACF-4548-A1BC-639198439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1593E22-B085-42B2-98B5-CF94F630F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7896DC9-7032-4841-8E24-7F2D99E5C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6939-9AC5-4601-B2D5-D79575265FA1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0574F2A-F189-4822-B984-3F97CCD0F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EA21654-9536-4C53-88CA-6FE3CE147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41A6-2E23-464F-AF03-C3198B3A6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808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D8A0829-1119-47C4-A3D4-18AC21E30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2058C9F-B641-4D84-A927-799BD20F0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E327547-8938-4125-AA4F-923175250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6939-9AC5-4601-B2D5-D79575265FA1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70C1037-6001-4D93-ABED-A34A9718D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93863AE-0958-45B0-8222-B2AF18F2A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41A6-2E23-464F-AF03-C3198B3A6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807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4C26F3D-76C8-42F8-B716-0B02A1EEC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40B257-C0D4-4870-97AA-56E36053DF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8ED23D4-6419-4D00-B4CF-53388C9D27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F315B77-A3A2-482F-AB37-52001E527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6939-9AC5-4601-B2D5-D79575265FA1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9DD7117-A212-4011-8AF4-1A0231990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30BF512-2948-4C3B-A782-B33063F20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41A6-2E23-464F-AF03-C3198B3A6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88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0BEC30-90EC-4B2A-9DE9-6550357EF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0D2A608-2D9D-484C-A4B7-B82C6D573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F3F0545-503F-460A-8666-214347026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19325474-E8A3-4B97-8991-1D56CA1EE0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7587223-EDAD-4E9B-BB6C-0E3195ECBC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711A2F6C-37F8-420B-B8FB-9C0849340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6939-9AC5-4601-B2D5-D79575265FA1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2D7C37C-5BAE-48E0-811D-85E282123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F7F2CCEB-6CA8-4DCB-8E5C-FB9CAD3E1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41A6-2E23-464F-AF03-C3198B3A6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342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A8B914-E66A-43E6-9368-D666F3E07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6F2CCCFD-D56C-4A71-9456-7360ED145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6939-9AC5-4601-B2D5-D79575265FA1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C1261F34-99ED-41F5-8B1E-BA40EC3D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B5B1ACC-EE3C-4F4B-A421-5E76EAC5C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41A6-2E23-464F-AF03-C3198B3A6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05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08CBD010-BC4A-4FBD-B354-B2E137432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6939-9AC5-4601-B2D5-D79575265FA1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1E278E6-BE66-4163-B94C-85612B596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5FEB690-A54D-4F7F-8350-24C99C2C5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41A6-2E23-464F-AF03-C3198B3A6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800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01A6B48-B0BB-4D4F-A3E5-9F94D9AF4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D7656FC-6200-4142-BE8C-6CB9190CE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ED8EA3F-0711-4474-ABC7-2689E7FFC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7C88247-C9AA-44FE-8EE8-9A5E35153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6939-9AC5-4601-B2D5-D79575265FA1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AA748C2-974F-4783-A2A2-D9E0868AF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7A687F4-1528-4AB7-965E-A2D2E29B9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41A6-2E23-464F-AF03-C3198B3A6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24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D4ED7E-F142-40BF-938B-3A346E53E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0B197E6A-8AF7-4FEC-B4CD-FE463DE2E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B524752-8349-41A7-BC7F-270120897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629567B-26B3-4B15-B06D-2DD930D18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6939-9AC5-4601-B2D5-D79575265FA1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A331F25-8C06-4EC7-9780-4A4A91771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2A4A9EB-9FE2-4492-9F66-96DA1966C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41A6-2E23-464F-AF03-C3198B3A6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110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C73642EB-15C6-4ACE-A5E4-F297D8F1E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B467085-B8AA-4DD9-A507-582B195E0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38EAB59-D356-4BBC-99FA-408F42E242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C6939-9AC5-4601-B2D5-D79575265FA1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9E776E4-D134-4D50-9627-A057C21D70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D0B85D0-397F-4F8A-9EAE-289F8C71CC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A41A6-2E23-464F-AF03-C3198B3A6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07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59F4B6-77F8-424D-B16E-3C78937C96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Μαγειρική _ Φτιάχνουμε μηλόπιτα στο νηπιαγωγείο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2840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B57300-22F6-454F-8602-1FE189EFE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Προετοιμασία των υλικών, γλωσσικό παιχνίδι αντιστοίχισης λέξεων</a:t>
            </a:r>
            <a:endParaRPr lang="en-GB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8D478931-F284-4002-A7AE-239EDF7EC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498" y="1956695"/>
            <a:ext cx="5721004" cy="4290753"/>
          </a:xfrm>
          <a:prstGeom prst="rect">
            <a:avLst/>
          </a:prstGeom>
        </p:spPr>
      </p:pic>
      <p:sp>
        <p:nvSpPr>
          <p:cNvPr id="6" name="Αστέρι: 5 ακτίνες 5">
            <a:extLst>
              <a:ext uri="{FF2B5EF4-FFF2-40B4-BE49-F238E27FC236}">
                <a16:creationId xmlns:a16="http://schemas.microsoft.com/office/drawing/2014/main" id="{923D1C14-2DB5-4DF8-B8DE-AFD58D1B3B7F}"/>
              </a:ext>
            </a:extLst>
          </p:cNvPr>
          <p:cNvSpPr/>
          <p:nvPr/>
        </p:nvSpPr>
        <p:spPr>
          <a:xfrm>
            <a:off x="3491346" y="3200400"/>
            <a:ext cx="542174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Αστέρι: 5 ακτίνες 6">
            <a:extLst>
              <a:ext uri="{FF2B5EF4-FFF2-40B4-BE49-F238E27FC236}">
                <a16:creationId xmlns:a16="http://schemas.microsoft.com/office/drawing/2014/main" id="{427A1E20-535B-4FFE-989E-C9E54E08202A}"/>
              </a:ext>
            </a:extLst>
          </p:cNvPr>
          <p:cNvSpPr/>
          <p:nvPr/>
        </p:nvSpPr>
        <p:spPr>
          <a:xfrm>
            <a:off x="4052454" y="2971800"/>
            <a:ext cx="542174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Αστέρι: 5 ακτίνες 7">
            <a:extLst>
              <a:ext uri="{FF2B5EF4-FFF2-40B4-BE49-F238E27FC236}">
                <a16:creationId xmlns:a16="http://schemas.microsoft.com/office/drawing/2014/main" id="{D4F3E296-F25D-45E3-B9AC-B0C9D55EE0DE}"/>
              </a:ext>
            </a:extLst>
          </p:cNvPr>
          <p:cNvSpPr/>
          <p:nvPr/>
        </p:nvSpPr>
        <p:spPr>
          <a:xfrm>
            <a:off x="5394036" y="2743200"/>
            <a:ext cx="542174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Αστέρι: 5 ακτίνες 8">
            <a:extLst>
              <a:ext uri="{FF2B5EF4-FFF2-40B4-BE49-F238E27FC236}">
                <a16:creationId xmlns:a16="http://schemas.microsoft.com/office/drawing/2014/main" id="{ADDA4E53-62F1-4DC4-A563-79F580254213}"/>
              </a:ext>
            </a:extLst>
          </p:cNvPr>
          <p:cNvSpPr/>
          <p:nvPr/>
        </p:nvSpPr>
        <p:spPr>
          <a:xfrm>
            <a:off x="6904182" y="2743200"/>
            <a:ext cx="542174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Αστέρι: 5 ακτίνες 9">
            <a:extLst>
              <a:ext uri="{FF2B5EF4-FFF2-40B4-BE49-F238E27FC236}">
                <a16:creationId xmlns:a16="http://schemas.microsoft.com/office/drawing/2014/main" id="{C3580B86-ACC0-4283-9A63-6EA586188EAD}"/>
              </a:ext>
            </a:extLst>
          </p:cNvPr>
          <p:cNvSpPr/>
          <p:nvPr/>
        </p:nvSpPr>
        <p:spPr>
          <a:xfrm flipV="1">
            <a:off x="4613562" y="2545081"/>
            <a:ext cx="542174" cy="64700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Αστέρι: 5 ακτίνες 10">
            <a:extLst>
              <a:ext uri="{FF2B5EF4-FFF2-40B4-BE49-F238E27FC236}">
                <a16:creationId xmlns:a16="http://schemas.microsoft.com/office/drawing/2014/main" id="{0168AB32-0780-4172-83B2-A1B8CFC9CFE5}"/>
              </a:ext>
            </a:extLst>
          </p:cNvPr>
          <p:cNvSpPr/>
          <p:nvPr/>
        </p:nvSpPr>
        <p:spPr>
          <a:xfrm>
            <a:off x="8152708" y="2578332"/>
            <a:ext cx="542174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130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41FA6E80-EF72-4677-8CCB-5814203D1D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05" r="432"/>
          <a:stretch/>
        </p:blipFill>
        <p:spPr>
          <a:xfrm>
            <a:off x="2049549" y="1862050"/>
            <a:ext cx="8092902" cy="34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49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259ECEFA-9291-4421-8E3D-0BBEDCE577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95" r="432"/>
          <a:stretch/>
        </p:blipFill>
        <p:spPr>
          <a:xfrm>
            <a:off x="2347884" y="1670165"/>
            <a:ext cx="8092902" cy="351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206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26FA143-7B09-4AE3-9472-17C64834E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991817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82463F1-D6E7-4C6D-95E5-F6E880EE21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365366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24F4B452-6A60-4ED9-A7E8-03846B6722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77" r="1250"/>
          <a:stretch/>
        </p:blipFill>
        <p:spPr>
          <a:xfrm>
            <a:off x="2082800" y="1736667"/>
            <a:ext cx="8026400" cy="338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30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0A273DE4-5FBE-41E2-A637-EAA03D0C5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19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631623F3-B763-4FF7-A55D-11C4298A7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3631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</Words>
  <Application>Microsoft Office PowerPoint</Application>
  <PresentationFormat>Ευρεία οθόνη</PresentationFormat>
  <Paragraphs>2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Θέμα του Office</vt:lpstr>
      <vt:lpstr>Μαγειρική _ Φτιάχνουμε μηλόπιτα στο νηπιαγωγείο</vt:lpstr>
      <vt:lpstr>Προετοιμασία των υλικών, γλωσσικό παιχνίδι αντιστοίχισης λέξεων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Μαγειρική _ Φτιάχνουμε μηλόπιτα</dc:title>
  <dc:creator>Foteini Tsirli</dc:creator>
  <cp:lastModifiedBy>Foteini Tsirli</cp:lastModifiedBy>
  <cp:revision>1</cp:revision>
  <dcterms:created xsi:type="dcterms:W3CDTF">2021-11-14T17:58:04Z</dcterms:created>
  <dcterms:modified xsi:type="dcterms:W3CDTF">2021-11-14T18:02:48Z</dcterms:modified>
</cp:coreProperties>
</file>