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72" r:id="rId5"/>
    <p:sldId id="265" r:id="rId6"/>
    <p:sldId id="288" r:id="rId7"/>
    <p:sldId id="273" r:id="rId8"/>
    <p:sldId id="275" r:id="rId9"/>
    <p:sldId id="277" r:id="rId10"/>
    <p:sldId id="278" r:id="rId11"/>
    <p:sldId id="279" r:id="rId12"/>
    <p:sldId id="280" r:id="rId13"/>
    <p:sldId id="281" r:id="rId14"/>
    <p:sldId id="284"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5" d="100"/>
          <a:sy n="85" d="100"/>
        </p:scale>
        <p:origin x="-360" y="-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teini Tsirli" userId="3507dcbc10734ce8" providerId="LiveId" clId="{BE87F17C-B1EA-400F-B772-27894E58F9AC}"/>
    <pc:docChg chg="undo custSel addSld delSld modSld">
      <pc:chgData name="Foteini Tsirli" userId="3507dcbc10734ce8" providerId="LiveId" clId="{BE87F17C-B1EA-400F-B772-27894E58F9AC}" dt="2021-11-24T21:55:10.627" v="422" actId="1076"/>
      <pc:docMkLst>
        <pc:docMk/>
      </pc:docMkLst>
      <pc:sldChg chg="addSp delSp modSp mod">
        <pc:chgData name="Foteini Tsirli" userId="3507dcbc10734ce8" providerId="LiveId" clId="{BE87F17C-B1EA-400F-B772-27894E58F9AC}" dt="2021-11-24T21:48:45.912" v="259" actId="1076"/>
        <pc:sldMkLst>
          <pc:docMk/>
          <pc:sldMk cId="1576932088" sldId="257"/>
        </pc:sldMkLst>
        <pc:spChg chg="add mod">
          <ac:chgData name="Foteini Tsirli" userId="3507dcbc10734ce8" providerId="LiveId" clId="{BE87F17C-B1EA-400F-B772-27894E58F9AC}" dt="2021-11-24T21:48:08.741" v="244" actId="1076"/>
          <ac:spMkLst>
            <pc:docMk/>
            <pc:sldMk cId="1576932088" sldId="257"/>
            <ac:spMk id="2" creationId="{3B3C2572-43B9-4FE2-B91F-F91829A93B37}"/>
          </ac:spMkLst>
        </pc:spChg>
        <pc:spChg chg="add mod">
          <ac:chgData name="Foteini Tsirli" userId="3507dcbc10734ce8" providerId="LiveId" clId="{BE87F17C-B1EA-400F-B772-27894E58F9AC}" dt="2021-11-24T21:48:45.912" v="259" actId="1076"/>
          <ac:spMkLst>
            <pc:docMk/>
            <pc:sldMk cId="1576932088" sldId="257"/>
            <ac:spMk id="8" creationId="{A9C8F58B-FCF2-4935-8F66-0C8E8E1FDBD0}"/>
          </ac:spMkLst>
        </pc:spChg>
        <pc:spChg chg="add mod">
          <ac:chgData name="Foteini Tsirli" userId="3507dcbc10734ce8" providerId="LiveId" clId="{BE87F17C-B1EA-400F-B772-27894E58F9AC}" dt="2021-11-24T21:48:34.616" v="255" actId="1076"/>
          <ac:spMkLst>
            <pc:docMk/>
            <pc:sldMk cId="1576932088" sldId="257"/>
            <ac:spMk id="9" creationId="{A519B166-D5B0-46B0-8D49-E64611CD987F}"/>
          </ac:spMkLst>
        </pc:spChg>
        <pc:spChg chg="add mod">
          <ac:chgData name="Foteini Tsirli" userId="3507dcbc10734ce8" providerId="LiveId" clId="{BE87F17C-B1EA-400F-B772-27894E58F9AC}" dt="2021-11-24T21:48:32.913" v="254" actId="1076"/>
          <ac:spMkLst>
            <pc:docMk/>
            <pc:sldMk cId="1576932088" sldId="257"/>
            <ac:spMk id="10" creationId="{1E13F23B-8353-45E2-AD01-606B18073929}"/>
          </ac:spMkLst>
        </pc:spChg>
        <pc:spChg chg="add mod">
          <ac:chgData name="Foteini Tsirli" userId="3507dcbc10734ce8" providerId="LiveId" clId="{BE87F17C-B1EA-400F-B772-27894E58F9AC}" dt="2021-11-24T21:48:43.512" v="258" actId="1076"/>
          <ac:spMkLst>
            <pc:docMk/>
            <pc:sldMk cId="1576932088" sldId="257"/>
            <ac:spMk id="11" creationId="{C57595FD-01BF-476C-AD24-6BE4B374D39A}"/>
          </ac:spMkLst>
        </pc:spChg>
        <pc:spChg chg="add mod">
          <ac:chgData name="Foteini Tsirli" userId="3507dcbc10734ce8" providerId="LiveId" clId="{BE87F17C-B1EA-400F-B772-27894E58F9AC}" dt="2021-11-24T21:48:39.344" v="257" actId="1076"/>
          <ac:spMkLst>
            <pc:docMk/>
            <pc:sldMk cId="1576932088" sldId="257"/>
            <ac:spMk id="12" creationId="{4BB223B4-4CA5-4296-BACF-AF10DE9A78F8}"/>
          </ac:spMkLst>
        </pc:spChg>
        <pc:spChg chg="add mod">
          <ac:chgData name="Foteini Tsirli" userId="3507dcbc10734ce8" providerId="LiveId" clId="{BE87F17C-B1EA-400F-B772-27894E58F9AC}" dt="2021-11-24T21:48:31.020" v="253" actId="1076"/>
          <ac:spMkLst>
            <pc:docMk/>
            <pc:sldMk cId="1576932088" sldId="257"/>
            <ac:spMk id="13" creationId="{C18D21A5-13A5-461D-BC4F-B03B725619AF}"/>
          </ac:spMkLst>
        </pc:spChg>
        <pc:graphicFrameChg chg="add mod">
          <ac:chgData name="Foteini Tsirli" userId="3507dcbc10734ce8" providerId="LiveId" clId="{BE87F17C-B1EA-400F-B772-27894E58F9AC}" dt="2021-11-24T21:14:54.690" v="127" actId="1076"/>
          <ac:graphicFrameMkLst>
            <pc:docMk/>
            <pc:sldMk cId="1576932088" sldId="257"/>
            <ac:graphicFrameMk id="5" creationId="{FC9076FA-DDCF-41B1-88D4-B74F73710D6B}"/>
          </ac:graphicFrameMkLst>
        </pc:graphicFrameChg>
        <pc:picChg chg="add del mod">
          <ac:chgData name="Foteini Tsirli" userId="3507dcbc10734ce8" providerId="LiveId" clId="{BE87F17C-B1EA-400F-B772-27894E58F9AC}" dt="2021-11-24T20:32:38.132" v="11" actId="478"/>
          <ac:picMkLst>
            <pc:docMk/>
            <pc:sldMk cId="1576932088" sldId="257"/>
            <ac:picMk id="3" creationId="{DADC614B-075E-442A-8885-EDF310702D91}"/>
          </ac:picMkLst>
        </pc:picChg>
        <pc:picChg chg="add mod">
          <ac:chgData name="Foteini Tsirli" userId="3507dcbc10734ce8" providerId="LiveId" clId="{BE87F17C-B1EA-400F-B772-27894E58F9AC}" dt="2021-11-24T21:20:11.222" v="224" actId="1076"/>
          <ac:picMkLst>
            <pc:docMk/>
            <pc:sldMk cId="1576932088" sldId="257"/>
            <ac:picMk id="6" creationId="{7953AFAB-9D03-4B15-828C-6F4C581337B5}"/>
          </ac:picMkLst>
        </pc:picChg>
        <pc:picChg chg="add del mod">
          <ac:chgData name="Foteini Tsirli" userId="3507dcbc10734ce8" providerId="LiveId" clId="{BE87F17C-B1EA-400F-B772-27894E58F9AC}" dt="2021-11-24T21:48:13.727" v="246" actId="478"/>
          <ac:picMkLst>
            <pc:docMk/>
            <pc:sldMk cId="1576932088" sldId="257"/>
            <ac:picMk id="7" creationId="{E36ECABE-5409-4812-B747-912000A38397}"/>
          </ac:picMkLst>
        </pc:picChg>
        <pc:picChg chg="del mod">
          <ac:chgData name="Foteini Tsirli" userId="3507dcbc10734ce8" providerId="LiveId" clId="{BE87F17C-B1EA-400F-B772-27894E58F9AC}" dt="2021-11-24T20:32:23.807" v="7" actId="478"/>
          <ac:picMkLst>
            <pc:docMk/>
            <pc:sldMk cId="1576932088" sldId="257"/>
            <ac:picMk id="9" creationId="{E8D5E3F9-19BA-4E6A-8B5A-54B426C61EE0}"/>
          </ac:picMkLst>
        </pc:picChg>
      </pc:sldChg>
      <pc:sldChg chg="delSp del mod">
        <pc:chgData name="Foteini Tsirli" userId="3507dcbc10734ce8" providerId="LiveId" clId="{BE87F17C-B1EA-400F-B772-27894E58F9AC}" dt="2021-11-24T20:34:06.263" v="34" actId="47"/>
        <pc:sldMkLst>
          <pc:docMk/>
          <pc:sldMk cId="1701441898" sldId="258"/>
        </pc:sldMkLst>
        <pc:picChg chg="del">
          <ac:chgData name="Foteini Tsirli" userId="3507dcbc10734ce8" providerId="LiveId" clId="{BE87F17C-B1EA-400F-B772-27894E58F9AC}" dt="2021-11-24T20:33:22.678" v="14" actId="21"/>
          <ac:picMkLst>
            <pc:docMk/>
            <pc:sldMk cId="1701441898" sldId="258"/>
            <ac:picMk id="9" creationId="{01E9C235-27AA-469F-B728-A223299F441A}"/>
          </ac:picMkLst>
        </pc:picChg>
      </pc:sldChg>
      <pc:sldChg chg="addSp delSp modSp mod">
        <pc:chgData name="Foteini Tsirli" userId="3507dcbc10734ce8" providerId="LiveId" clId="{BE87F17C-B1EA-400F-B772-27894E58F9AC}" dt="2021-11-24T21:49:42.376" v="281" actId="1076"/>
        <pc:sldMkLst>
          <pc:docMk/>
          <pc:sldMk cId="3736175314" sldId="259"/>
        </pc:sldMkLst>
        <pc:spChg chg="add mod">
          <ac:chgData name="Foteini Tsirli" userId="3507dcbc10734ce8" providerId="LiveId" clId="{BE87F17C-B1EA-400F-B772-27894E58F9AC}" dt="2021-11-24T21:49:01.213" v="262" actId="1076"/>
          <ac:spMkLst>
            <pc:docMk/>
            <pc:sldMk cId="3736175314" sldId="259"/>
            <ac:spMk id="4" creationId="{426B876F-D17B-456B-A7D1-9951FE76F1E6}"/>
          </ac:spMkLst>
        </pc:spChg>
        <pc:spChg chg="add mod">
          <ac:chgData name="Foteini Tsirli" userId="3507dcbc10734ce8" providerId="LiveId" clId="{BE87F17C-B1EA-400F-B772-27894E58F9AC}" dt="2021-11-24T21:49:11.852" v="267" actId="1076"/>
          <ac:spMkLst>
            <pc:docMk/>
            <pc:sldMk cId="3736175314" sldId="259"/>
            <ac:spMk id="6" creationId="{6DC92038-467F-4C2A-BE3C-49F5B5AD8DCF}"/>
          </ac:spMkLst>
        </pc:spChg>
        <pc:spChg chg="add mod">
          <ac:chgData name="Foteini Tsirli" userId="3507dcbc10734ce8" providerId="LiveId" clId="{BE87F17C-B1EA-400F-B772-27894E58F9AC}" dt="2021-11-24T21:49:13.988" v="268" actId="1076"/>
          <ac:spMkLst>
            <pc:docMk/>
            <pc:sldMk cId="3736175314" sldId="259"/>
            <ac:spMk id="7" creationId="{89D34E00-F091-4FF4-8868-CC4929664046}"/>
          </ac:spMkLst>
        </pc:spChg>
        <pc:spChg chg="add mod">
          <ac:chgData name="Foteini Tsirli" userId="3507dcbc10734ce8" providerId="LiveId" clId="{BE87F17C-B1EA-400F-B772-27894E58F9AC}" dt="2021-11-24T21:49:09.717" v="266" actId="1076"/>
          <ac:spMkLst>
            <pc:docMk/>
            <pc:sldMk cId="3736175314" sldId="259"/>
            <ac:spMk id="8" creationId="{84E4AF0F-06BE-498B-B7C9-9080A965E0E9}"/>
          </ac:spMkLst>
        </pc:spChg>
        <pc:spChg chg="add mod">
          <ac:chgData name="Foteini Tsirli" userId="3507dcbc10734ce8" providerId="LiveId" clId="{BE87F17C-B1EA-400F-B772-27894E58F9AC}" dt="2021-11-24T21:49:31.593" v="277" actId="1076"/>
          <ac:spMkLst>
            <pc:docMk/>
            <pc:sldMk cId="3736175314" sldId="259"/>
            <ac:spMk id="9" creationId="{0E064E44-C6FB-41E7-9D9C-30BF5D4C3781}"/>
          </ac:spMkLst>
        </pc:spChg>
        <pc:spChg chg="add mod">
          <ac:chgData name="Foteini Tsirli" userId="3507dcbc10734ce8" providerId="LiveId" clId="{BE87F17C-B1EA-400F-B772-27894E58F9AC}" dt="2021-11-24T21:49:28.066" v="276" actId="1076"/>
          <ac:spMkLst>
            <pc:docMk/>
            <pc:sldMk cId="3736175314" sldId="259"/>
            <ac:spMk id="10" creationId="{383AB6B1-3311-421C-885D-07852E6F359F}"/>
          </ac:spMkLst>
        </pc:spChg>
        <pc:spChg chg="add del mod">
          <ac:chgData name="Foteini Tsirli" userId="3507dcbc10734ce8" providerId="LiveId" clId="{BE87F17C-B1EA-400F-B772-27894E58F9AC}" dt="2021-11-24T21:49:25.713" v="275" actId="478"/>
          <ac:spMkLst>
            <pc:docMk/>
            <pc:sldMk cId="3736175314" sldId="259"/>
            <ac:spMk id="11" creationId="{45E3393D-B354-41A2-8470-61C4D71720B0}"/>
          </ac:spMkLst>
        </pc:spChg>
        <pc:spChg chg="add mod">
          <ac:chgData name="Foteini Tsirli" userId="3507dcbc10734ce8" providerId="LiveId" clId="{BE87F17C-B1EA-400F-B772-27894E58F9AC}" dt="2021-11-24T21:49:42.376" v="281" actId="1076"/>
          <ac:spMkLst>
            <pc:docMk/>
            <pc:sldMk cId="3736175314" sldId="259"/>
            <ac:spMk id="12" creationId="{E117A185-4412-41D8-B0CF-E2C9BF755F99}"/>
          </ac:spMkLst>
        </pc:spChg>
        <pc:spChg chg="add mod">
          <ac:chgData name="Foteini Tsirli" userId="3507dcbc10734ce8" providerId="LiveId" clId="{BE87F17C-B1EA-400F-B772-27894E58F9AC}" dt="2021-11-24T21:49:39.395" v="280" actId="1076"/>
          <ac:spMkLst>
            <pc:docMk/>
            <pc:sldMk cId="3736175314" sldId="259"/>
            <ac:spMk id="13" creationId="{30D93931-0C27-41A5-AABC-D5BE04C7114A}"/>
          </ac:spMkLst>
        </pc:spChg>
        <pc:graphicFrameChg chg="add mod">
          <ac:chgData name="Foteini Tsirli" userId="3507dcbc10734ce8" providerId="LiveId" clId="{BE87F17C-B1EA-400F-B772-27894E58F9AC}" dt="2021-11-24T21:15:12.430" v="134" actId="14100"/>
          <ac:graphicFrameMkLst>
            <pc:docMk/>
            <pc:sldMk cId="3736175314" sldId="259"/>
            <ac:graphicFrameMk id="3" creationId="{99DD3EFD-E717-4F2A-BE2E-7DA8584931FB}"/>
          </ac:graphicFrameMkLst>
        </pc:graphicFrameChg>
        <pc:picChg chg="mod">
          <ac:chgData name="Foteini Tsirli" userId="3507dcbc10734ce8" providerId="LiveId" clId="{BE87F17C-B1EA-400F-B772-27894E58F9AC}" dt="2021-11-24T21:20:16.374" v="226" actId="1076"/>
          <ac:picMkLst>
            <pc:docMk/>
            <pc:sldMk cId="3736175314" sldId="259"/>
            <ac:picMk id="5" creationId="{C5454C83-293C-41A8-A7CC-27ACE7B4273C}"/>
          </ac:picMkLst>
        </pc:picChg>
      </pc:sldChg>
      <pc:sldChg chg="delSp del mod">
        <pc:chgData name="Foteini Tsirli" userId="3507dcbc10734ce8" providerId="LiveId" clId="{BE87F17C-B1EA-400F-B772-27894E58F9AC}" dt="2021-11-24T20:34:34.481" v="43" actId="47"/>
        <pc:sldMkLst>
          <pc:docMk/>
          <pc:sldMk cId="1196185237" sldId="260"/>
        </pc:sldMkLst>
        <pc:picChg chg="del">
          <ac:chgData name="Foteini Tsirli" userId="3507dcbc10734ce8" providerId="LiveId" clId="{BE87F17C-B1EA-400F-B772-27894E58F9AC}" dt="2021-11-24T20:34:15.575" v="35" actId="478"/>
          <ac:picMkLst>
            <pc:docMk/>
            <pc:sldMk cId="1196185237" sldId="260"/>
            <ac:picMk id="5" creationId="{93D4D3C4-ED39-42A5-9C0C-BDD60CD6170E}"/>
          </ac:picMkLst>
        </pc:picChg>
      </pc:sldChg>
      <pc:sldChg chg="addSp delSp modSp del mod">
        <pc:chgData name="Foteini Tsirli" userId="3507dcbc10734ce8" providerId="LiveId" clId="{BE87F17C-B1EA-400F-B772-27894E58F9AC}" dt="2021-11-24T21:20:22.697" v="228" actId="47"/>
        <pc:sldMkLst>
          <pc:docMk/>
          <pc:sldMk cId="2986514182" sldId="261"/>
        </pc:sldMkLst>
        <pc:graphicFrameChg chg="add del mod">
          <ac:chgData name="Foteini Tsirli" userId="3507dcbc10734ce8" providerId="LiveId" clId="{BE87F17C-B1EA-400F-B772-27894E58F9AC}" dt="2021-11-24T20:34:31.572" v="41" actId="478"/>
          <ac:graphicFrameMkLst>
            <pc:docMk/>
            <pc:sldMk cId="2986514182" sldId="261"/>
            <ac:graphicFrameMk id="3" creationId="{A8716374-3805-47F2-9BA6-61872A81A758}"/>
          </ac:graphicFrameMkLst>
        </pc:graphicFrameChg>
        <pc:picChg chg="add del mod">
          <ac:chgData name="Foteini Tsirli" userId="3507dcbc10734ce8" providerId="LiveId" clId="{BE87F17C-B1EA-400F-B772-27894E58F9AC}" dt="2021-11-24T21:20:21.321" v="227" actId="478"/>
          <ac:picMkLst>
            <pc:docMk/>
            <pc:sldMk cId="2986514182" sldId="261"/>
            <ac:picMk id="5" creationId="{A10D2474-E354-4359-88CB-A0DF7F9A88D8}"/>
          </ac:picMkLst>
        </pc:picChg>
      </pc:sldChg>
      <pc:sldChg chg="delSp add del mod">
        <pc:chgData name="Foteini Tsirli" userId="3507dcbc10734ce8" providerId="LiveId" clId="{BE87F17C-B1EA-400F-B772-27894E58F9AC}" dt="2021-11-24T21:15:22.632" v="136" actId="47"/>
        <pc:sldMkLst>
          <pc:docMk/>
          <pc:sldMk cId="2189798022" sldId="262"/>
        </pc:sldMkLst>
        <pc:picChg chg="del">
          <ac:chgData name="Foteini Tsirli" userId="3507dcbc10734ce8" providerId="LiveId" clId="{BE87F17C-B1EA-400F-B772-27894E58F9AC}" dt="2021-11-24T21:15:21.331" v="135" actId="478"/>
          <ac:picMkLst>
            <pc:docMk/>
            <pc:sldMk cId="2189798022" sldId="262"/>
            <ac:picMk id="7" creationId="{6F9939EA-C13E-4F8B-AB49-8692277B3776}"/>
          </ac:picMkLst>
        </pc:picChg>
      </pc:sldChg>
      <pc:sldChg chg="addSp delSp modSp mod">
        <pc:chgData name="Foteini Tsirli" userId="3507dcbc10734ce8" providerId="LiveId" clId="{BE87F17C-B1EA-400F-B772-27894E58F9AC}" dt="2021-11-24T21:50:26.865" v="303" actId="14100"/>
        <pc:sldMkLst>
          <pc:docMk/>
          <pc:sldMk cId="1244320605" sldId="264"/>
        </pc:sldMkLst>
        <pc:spChg chg="add del mod">
          <ac:chgData name="Foteini Tsirli" userId="3507dcbc10734ce8" providerId="LiveId" clId="{BE87F17C-B1EA-400F-B772-27894E58F9AC}" dt="2021-11-24T21:49:49.812" v="284" actId="478"/>
          <ac:spMkLst>
            <pc:docMk/>
            <pc:sldMk cId="1244320605" sldId="264"/>
            <ac:spMk id="3" creationId="{3032D573-050D-4C00-9FF6-4BF3E796FA31}"/>
          </ac:spMkLst>
        </pc:spChg>
        <pc:spChg chg="add mod">
          <ac:chgData name="Foteini Tsirli" userId="3507dcbc10734ce8" providerId="LiveId" clId="{BE87F17C-B1EA-400F-B772-27894E58F9AC}" dt="2021-11-24T21:50:13.012" v="297" actId="1076"/>
          <ac:spMkLst>
            <pc:docMk/>
            <pc:sldMk cId="1244320605" sldId="264"/>
            <ac:spMk id="4" creationId="{652C995F-4709-4AF6-ABDC-2DD067FF02F1}"/>
          </ac:spMkLst>
        </pc:spChg>
        <pc:spChg chg="add mod">
          <ac:chgData name="Foteini Tsirli" userId="3507dcbc10734ce8" providerId="LiveId" clId="{BE87F17C-B1EA-400F-B772-27894E58F9AC}" dt="2021-11-24T21:49:54.117" v="286"/>
          <ac:spMkLst>
            <pc:docMk/>
            <pc:sldMk cId="1244320605" sldId="264"/>
            <ac:spMk id="6" creationId="{9A11F80A-C8B1-46AB-96BE-68410FF44FB2}"/>
          </ac:spMkLst>
        </pc:spChg>
        <pc:spChg chg="add mod">
          <ac:chgData name="Foteini Tsirli" userId="3507dcbc10734ce8" providerId="LiveId" clId="{BE87F17C-B1EA-400F-B772-27894E58F9AC}" dt="2021-11-24T21:50:17.539" v="300" actId="1076"/>
          <ac:spMkLst>
            <pc:docMk/>
            <pc:sldMk cId="1244320605" sldId="264"/>
            <ac:spMk id="7" creationId="{06CBD240-E258-4F81-B9C0-CDD15F7A3E83}"/>
          </ac:spMkLst>
        </pc:spChg>
        <pc:spChg chg="add mod">
          <ac:chgData name="Foteini Tsirli" userId="3507dcbc10734ce8" providerId="LiveId" clId="{BE87F17C-B1EA-400F-B772-27894E58F9AC}" dt="2021-11-24T21:50:20.417" v="301" actId="1076"/>
          <ac:spMkLst>
            <pc:docMk/>
            <pc:sldMk cId="1244320605" sldId="264"/>
            <ac:spMk id="8" creationId="{41FA7F2E-866C-4F29-98A8-9FF70D310290}"/>
          </ac:spMkLst>
        </pc:spChg>
        <pc:spChg chg="add mod">
          <ac:chgData name="Foteini Tsirli" userId="3507dcbc10734ce8" providerId="LiveId" clId="{BE87F17C-B1EA-400F-B772-27894E58F9AC}" dt="2021-11-24T21:50:26.865" v="303" actId="14100"/>
          <ac:spMkLst>
            <pc:docMk/>
            <pc:sldMk cId="1244320605" sldId="264"/>
            <ac:spMk id="9" creationId="{8ED1FF4C-D6D8-417F-9FB8-95C078556A09}"/>
          </ac:spMkLst>
        </pc:spChg>
        <pc:spChg chg="add mod">
          <ac:chgData name="Foteini Tsirli" userId="3507dcbc10734ce8" providerId="LiveId" clId="{BE87F17C-B1EA-400F-B772-27894E58F9AC}" dt="2021-11-24T21:50:03.782" v="291" actId="1076"/>
          <ac:spMkLst>
            <pc:docMk/>
            <pc:sldMk cId="1244320605" sldId="264"/>
            <ac:spMk id="10" creationId="{711D5D23-A4B3-4BA9-8764-869CE4B0D51F}"/>
          </ac:spMkLst>
        </pc:spChg>
      </pc:sldChg>
      <pc:sldChg chg="addSp delSp modSp mod">
        <pc:chgData name="Foteini Tsirli" userId="3507dcbc10734ce8" providerId="LiveId" clId="{BE87F17C-B1EA-400F-B772-27894E58F9AC}" dt="2021-11-24T21:51:01.332" v="317" actId="1076"/>
        <pc:sldMkLst>
          <pc:docMk/>
          <pc:sldMk cId="1132444510" sldId="265"/>
        </pc:sldMkLst>
        <pc:spChg chg="add mod">
          <ac:chgData name="Foteini Tsirli" userId="3507dcbc10734ce8" providerId="LiveId" clId="{BE87F17C-B1EA-400F-B772-27894E58F9AC}" dt="2021-11-24T21:50:38.255" v="307" actId="1076"/>
          <ac:spMkLst>
            <pc:docMk/>
            <pc:sldMk cId="1132444510" sldId="265"/>
            <ac:spMk id="5" creationId="{6589807C-313E-47A5-8AEF-F7B3903EFE5D}"/>
          </ac:spMkLst>
        </pc:spChg>
        <pc:spChg chg="add mod">
          <ac:chgData name="Foteini Tsirli" userId="3507dcbc10734ce8" providerId="LiveId" clId="{BE87F17C-B1EA-400F-B772-27894E58F9AC}" dt="2021-11-24T21:50:45.567" v="310" actId="1076"/>
          <ac:spMkLst>
            <pc:docMk/>
            <pc:sldMk cId="1132444510" sldId="265"/>
            <ac:spMk id="6" creationId="{8E72396F-6262-4D3E-951A-584857E468D5}"/>
          </ac:spMkLst>
        </pc:spChg>
        <pc:spChg chg="add mod">
          <ac:chgData name="Foteini Tsirli" userId="3507dcbc10734ce8" providerId="LiveId" clId="{BE87F17C-B1EA-400F-B772-27894E58F9AC}" dt="2021-11-24T21:51:01.332" v="317" actId="1076"/>
          <ac:spMkLst>
            <pc:docMk/>
            <pc:sldMk cId="1132444510" sldId="265"/>
            <ac:spMk id="7" creationId="{D32257F4-33BB-4AF0-B391-A07D92D59A18}"/>
          </ac:spMkLst>
        </pc:spChg>
        <pc:spChg chg="add mod">
          <ac:chgData name="Foteini Tsirli" userId="3507dcbc10734ce8" providerId="LiveId" clId="{BE87F17C-B1EA-400F-B772-27894E58F9AC}" dt="2021-11-24T21:50:56.246" v="315" actId="1076"/>
          <ac:spMkLst>
            <pc:docMk/>
            <pc:sldMk cId="1132444510" sldId="265"/>
            <ac:spMk id="8" creationId="{178F56F3-6D1F-45D6-B800-71ACBB14E58C}"/>
          </ac:spMkLst>
        </pc:spChg>
        <pc:graphicFrameChg chg="add mod">
          <ac:chgData name="Foteini Tsirli" userId="3507dcbc10734ce8" providerId="LiveId" clId="{BE87F17C-B1EA-400F-B772-27894E58F9AC}" dt="2021-11-24T21:15:32.259" v="139" actId="14100"/>
          <ac:graphicFrameMkLst>
            <pc:docMk/>
            <pc:sldMk cId="1132444510" sldId="265"/>
            <ac:graphicFrameMk id="3" creationId="{5317E53C-B296-46D4-BBBB-03959F7C2853}"/>
          </ac:graphicFrameMkLst>
        </pc:graphicFrameChg>
        <pc:picChg chg="add mod">
          <ac:chgData name="Foteini Tsirli" userId="3507dcbc10734ce8" providerId="LiveId" clId="{BE87F17C-B1EA-400F-B772-27894E58F9AC}" dt="2021-11-24T21:20:27.668" v="230" actId="1076"/>
          <ac:picMkLst>
            <pc:docMk/>
            <pc:sldMk cId="1132444510" sldId="265"/>
            <ac:picMk id="4" creationId="{17FE358A-5941-43FC-AD59-5911CED9F8E4}"/>
          </ac:picMkLst>
        </pc:picChg>
        <pc:picChg chg="del mod">
          <ac:chgData name="Foteini Tsirli" userId="3507dcbc10734ce8" providerId="LiveId" clId="{BE87F17C-B1EA-400F-B772-27894E58F9AC}" dt="2021-11-24T20:35:23.435" v="54" actId="478"/>
          <ac:picMkLst>
            <pc:docMk/>
            <pc:sldMk cId="1132444510" sldId="265"/>
            <ac:picMk id="5" creationId="{A9536BEF-9595-4A76-8C9E-C5833C616B4D}"/>
          </ac:picMkLst>
        </pc:picChg>
      </pc:sldChg>
      <pc:sldChg chg="del">
        <pc:chgData name="Foteini Tsirli" userId="3507dcbc10734ce8" providerId="LiveId" clId="{BE87F17C-B1EA-400F-B772-27894E58F9AC}" dt="2021-11-24T20:35:48.261" v="62" actId="47"/>
        <pc:sldMkLst>
          <pc:docMk/>
          <pc:sldMk cId="3492949337" sldId="266"/>
        </pc:sldMkLst>
      </pc:sldChg>
      <pc:sldChg chg="addSp delSp modSp add del mod">
        <pc:chgData name="Foteini Tsirli" userId="3507dcbc10734ce8" providerId="LiveId" clId="{BE87F17C-B1EA-400F-B772-27894E58F9AC}" dt="2021-11-24T20:37:47.976" v="99" actId="47"/>
        <pc:sldMkLst>
          <pc:docMk/>
          <pc:sldMk cId="2252147699" sldId="267"/>
        </pc:sldMkLst>
        <pc:graphicFrameChg chg="add del mod">
          <ac:chgData name="Foteini Tsirli" userId="3507dcbc10734ce8" providerId="LiveId" clId="{BE87F17C-B1EA-400F-B772-27894E58F9AC}" dt="2021-11-24T20:37:40.904" v="96" actId="21"/>
          <ac:graphicFrameMkLst>
            <pc:docMk/>
            <pc:sldMk cId="2252147699" sldId="267"/>
            <ac:graphicFrameMk id="3" creationId="{A90516AB-CE41-41A4-9B84-1FFBF83861F9}"/>
          </ac:graphicFrameMkLst>
        </pc:graphicFrameChg>
        <pc:picChg chg="add del mod">
          <ac:chgData name="Foteini Tsirli" userId="3507dcbc10734ce8" providerId="LiveId" clId="{BE87F17C-B1EA-400F-B772-27894E58F9AC}" dt="2021-11-24T20:37:21.579" v="91" actId="478"/>
          <ac:picMkLst>
            <pc:docMk/>
            <pc:sldMk cId="2252147699" sldId="267"/>
            <ac:picMk id="5" creationId="{1342A2EC-2D43-4AA4-93A1-042BF12FA712}"/>
          </ac:picMkLst>
        </pc:picChg>
      </pc:sldChg>
      <pc:sldChg chg="add del">
        <pc:chgData name="Foteini Tsirli" userId="3507dcbc10734ce8" providerId="LiveId" clId="{BE87F17C-B1EA-400F-B772-27894E58F9AC}" dt="2021-11-24T20:37:24.026" v="92" actId="47"/>
        <pc:sldMkLst>
          <pc:docMk/>
          <pc:sldMk cId="3255243232" sldId="268"/>
        </pc:sldMkLst>
      </pc:sldChg>
      <pc:sldChg chg="addSp delSp add del mod">
        <pc:chgData name="Foteini Tsirli" userId="3507dcbc10734ce8" providerId="LiveId" clId="{BE87F17C-B1EA-400F-B772-27894E58F9AC}" dt="2021-11-24T20:37:14.601" v="90" actId="47"/>
        <pc:sldMkLst>
          <pc:docMk/>
          <pc:sldMk cId="1498571924" sldId="269"/>
        </pc:sldMkLst>
        <pc:picChg chg="add del">
          <ac:chgData name="Foteini Tsirli" userId="3507dcbc10734ce8" providerId="LiveId" clId="{BE87F17C-B1EA-400F-B772-27894E58F9AC}" dt="2021-11-24T20:36:32.673" v="80" actId="478"/>
          <ac:picMkLst>
            <pc:docMk/>
            <pc:sldMk cId="1498571924" sldId="269"/>
            <ac:picMk id="5" creationId="{FD563885-DC00-44C0-9441-F6ABD427C6C2}"/>
          </ac:picMkLst>
        </pc:picChg>
      </pc:sldChg>
      <pc:sldChg chg="delSp del mod">
        <pc:chgData name="Foteini Tsirli" userId="3507dcbc10734ce8" providerId="LiveId" clId="{BE87F17C-B1EA-400F-B772-27894E58F9AC}" dt="2021-11-24T21:20:54.259" v="238" actId="47"/>
        <pc:sldMkLst>
          <pc:docMk/>
          <pc:sldMk cId="4039166941" sldId="270"/>
        </pc:sldMkLst>
        <pc:picChg chg="del">
          <ac:chgData name="Foteini Tsirli" userId="3507dcbc10734ce8" providerId="LiveId" clId="{BE87F17C-B1EA-400F-B772-27894E58F9AC}" dt="2021-11-24T21:20:52.444" v="237" actId="478"/>
          <ac:picMkLst>
            <pc:docMk/>
            <pc:sldMk cId="4039166941" sldId="270"/>
            <ac:picMk id="5" creationId="{E36ECABE-5409-4812-B747-912000A38397}"/>
          </ac:picMkLst>
        </pc:picChg>
      </pc:sldChg>
      <pc:sldChg chg="delSp add del mod">
        <pc:chgData name="Foteini Tsirli" userId="3507dcbc10734ce8" providerId="LiveId" clId="{BE87F17C-B1EA-400F-B772-27894E58F9AC}" dt="2021-11-24T20:38:19.234" v="103" actId="47"/>
        <pc:sldMkLst>
          <pc:docMk/>
          <pc:sldMk cId="2359231733" sldId="271"/>
        </pc:sldMkLst>
        <pc:picChg chg="del">
          <ac:chgData name="Foteini Tsirli" userId="3507dcbc10734ce8" providerId="LiveId" clId="{BE87F17C-B1EA-400F-B772-27894E58F9AC}" dt="2021-11-24T20:38:18.131" v="102" actId="478"/>
          <ac:picMkLst>
            <pc:docMk/>
            <pc:sldMk cId="2359231733" sldId="271"/>
            <ac:picMk id="5" creationId="{620975B0-E9E7-4391-9045-D059CC7E21FD}"/>
          </ac:picMkLst>
        </pc:picChg>
      </pc:sldChg>
      <pc:sldChg chg="addSp modSp mod">
        <pc:chgData name="Foteini Tsirli" userId="3507dcbc10734ce8" providerId="LiveId" clId="{BE87F17C-B1EA-400F-B772-27894E58F9AC}" dt="2021-11-24T21:51:46.927" v="339" actId="14100"/>
        <pc:sldMkLst>
          <pc:docMk/>
          <pc:sldMk cId="1557015283" sldId="272"/>
        </pc:sldMkLst>
        <pc:spChg chg="add mod">
          <ac:chgData name="Foteini Tsirli" userId="3507dcbc10734ce8" providerId="LiveId" clId="{BE87F17C-B1EA-400F-B772-27894E58F9AC}" dt="2021-11-24T21:51:31.128" v="330" actId="1076"/>
          <ac:spMkLst>
            <pc:docMk/>
            <pc:sldMk cId="1557015283" sldId="272"/>
            <ac:spMk id="3" creationId="{80226E38-F34E-4460-8D95-1ACD18E49E38}"/>
          </ac:spMkLst>
        </pc:spChg>
        <pc:spChg chg="add mod">
          <ac:chgData name="Foteini Tsirli" userId="3507dcbc10734ce8" providerId="LiveId" clId="{BE87F17C-B1EA-400F-B772-27894E58F9AC}" dt="2021-11-24T21:51:36.129" v="333" actId="1076"/>
          <ac:spMkLst>
            <pc:docMk/>
            <pc:sldMk cId="1557015283" sldId="272"/>
            <ac:spMk id="4" creationId="{31AAEF20-EF41-4218-884A-4CD726A69461}"/>
          </ac:spMkLst>
        </pc:spChg>
        <pc:spChg chg="add mod">
          <ac:chgData name="Foteini Tsirli" userId="3507dcbc10734ce8" providerId="LiveId" clId="{BE87F17C-B1EA-400F-B772-27894E58F9AC}" dt="2021-11-24T21:51:46.927" v="339" actId="14100"/>
          <ac:spMkLst>
            <pc:docMk/>
            <pc:sldMk cId="1557015283" sldId="272"/>
            <ac:spMk id="6" creationId="{7F3A07B8-6EE0-4815-8A3C-3E11066547B6}"/>
          </ac:spMkLst>
        </pc:spChg>
        <pc:spChg chg="add mod">
          <ac:chgData name="Foteini Tsirli" userId="3507dcbc10734ce8" providerId="LiveId" clId="{BE87F17C-B1EA-400F-B772-27894E58F9AC}" dt="2021-11-24T21:51:44.711" v="338" actId="1076"/>
          <ac:spMkLst>
            <pc:docMk/>
            <pc:sldMk cId="1557015283" sldId="272"/>
            <ac:spMk id="7" creationId="{C6AA8032-C94F-4FBE-A4FA-B06208F924BE}"/>
          </ac:spMkLst>
        </pc:spChg>
      </pc:sldChg>
      <pc:sldChg chg="addSp delSp modSp mod">
        <pc:chgData name="Foteini Tsirli" userId="3507dcbc10734ce8" providerId="LiveId" clId="{BE87F17C-B1EA-400F-B772-27894E58F9AC}" dt="2021-11-24T21:52:09.092" v="347" actId="1076"/>
        <pc:sldMkLst>
          <pc:docMk/>
          <pc:sldMk cId="1369386663" sldId="273"/>
        </pc:sldMkLst>
        <pc:spChg chg="add del mod">
          <ac:chgData name="Foteini Tsirli" userId="3507dcbc10734ce8" providerId="LiveId" clId="{BE87F17C-B1EA-400F-B772-27894E58F9AC}" dt="2021-11-24T21:51:57.228" v="343" actId="478"/>
          <ac:spMkLst>
            <pc:docMk/>
            <pc:sldMk cId="1369386663" sldId="273"/>
            <ac:spMk id="4" creationId="{CA2B06E4-F986-4910-9403-441806C0A94B}"/>
          </ac:spMkLst>
        </pc:spChg>
        <pc:spChg chg="add mod">
          <ac:chgData name="Foteini Tsirli" userId="3507dcbc10734ce8" providerId="LiveId" clId="{BE87F17C-B1EA-400F-B772-27894E58F9AC}" dt="2021-11-24T21:52:09.092" v="347" actId="1076"/>
          <ac:spMkLst>
            <pc:docMk/>
            <pc:sldMk cId="1369386663" sldId="273"/>
            <ac:spMk id="6" creationId="{AABE254A-322C-46D8-90F4-DA699E1F4666}"/>
          </ac:spMkLst>
        </pc:spChg>
        <pc:spChg chg="add mod">
          <ac:chgData name="Foteini Tsirli" userId="3507dcbc10734ce8" providerId="LiveId" clId="{BE87F17C-B1EA-400F-B772-27894E58F9AC}" dt="2021-11-24T21:52:05.365" v="346" actId="1076"/>
          <ac:spMkLst>
            <pc:docMk/>
            <pc:sldMk cId="1369386663" sldId="273"/>
            <ac:spMk id="7" creationId="{72C431A7-B8A9-48F3-97AB-CB9128F642FD}"/>
          </ac:spMkLst>
        </pc:spChg>
        <pc:graphicFrameChg chg="add mod">
          <ac:chgData name="Foteini Tsirli" userId="3507dcbc10734ce8" providerId="LiveId" clId="{BE87F17C-B1EA-400F-B772-27894E58F9AC}" dt="2021-11-24T21:16:04.854" v="151" actId="14100"/>
          <ac:graphicFrameMkLst>
            <pc:docMk/>
            <pc:sldMk cId="1369386663" sldId="273"/>
            <ac:graphicFrameMk id="3" creationId="{FFAF1F53-45B0-4BD5-8FA6-586B869C696C}"/>
          </ac:graphicFrameMkLst>
        </pc:graphicFrameChg>
        <pc:picChg chg="mod">
          <ac:chgData name="Foteini Tsirli" userId="3507dcbc10734ce8" providerId="LiveId" clId="{BE87F17C-B1EA-400F-B772-27894E58F9AC}" dt="2021-11-24T21:16:07.022" v="152" actId="1076"/>
          <ac:picMkLst>
            <pc:docMk/>
            <pc:sldMk cId="1369386663" sldId="273"/>
            <ac:picMk id="5" creationId="{84C2322E-CF29-4436-961C-C0B2DA2E9B07}"/>
          </ac:picMkLst>
        </pc:picChg>
      </pc:sldChg>
      <pc:sldChg chg="addSp delSp modSp mod">
        <pc:chgData name="Foteini Tsirli" userId="3507dcbc10734ce8" providerId="LiveId" clId="{BE87F17C-B1EA-400F-B772-27894E58F9AC}" dt="2021-11-24T21:52:20.500" v="351" actId="1076"/>
        <pc:sldMkLst>
          <pc:docMk/>
          <pc:sldMk cId="2448744412" sldId="275"/>
        </pc:sldMkLst>
        <pc:spChg chg="add mod">
          <ac:chgData name="Foteini Tsirli" userId="3507dcbc10734ce8" providerId="LiveId" clId="{BE87F17C-B1EA-400F-B772-27894E58F9AC}" dt="2021-11-24T21:52:15.068" v="349" actId="1076"/>
          <ac:spMkLst>
            <pc:docMk/>
            <pc:sldMk cId="2448744412" sldId="275"/>
            <ac:spMk id="6" creationId="{4CF785CE-8903-4A79-8516-CD6B1152EE24}"/>
          </ac:spMkLst>
        </pc:spChg>
        <pc:spChg chg="add mod">
          <ac:chgData name="Foteini Tsirli" userId="3507dcbc10734ce8" providerId="LiveId" clId="{BE87F17C-B1EA-400F-B772-27894E58F9AC}" dt="2021-11-24T21:52:20.500" v="351" actId="1076"/>
          <ac:spMkLst>
            <pc:docMk/>
            <pc:sldMk cId="2448744412" sldId="275"/>
            <ac:spMk id="7" creationId="{6FD86E9C-F5AA-4945-8AB3-7D51A7693865}"/>
          </ac:spMkLst>
        </pc:spChg>
        <pc:graphicFrameChg chg="add del mod">
          <ac:chgData name="Foteini Tsirli" userId="3507dcbc10734ce8" providerId="LiveId" clId="{BE87F17C-B1EA-400F-B772-27894E58F9AC}" dt="2021-11-24T20:39:00.706" v="115" actId="478"/>
          <ac:graphicFrameMkLst>
            <pc:docMk/>
            <pc:sldMk cId="2448744412" sldId="275"/>
            <ac:graphicFrameMk id="3" creationId="{B1F6C249-920F-4736-AA32-C2D25D1F091E}"/>
          </ac:graphicFrameMkLst>
        </pc:graphicFrameChg>
        <pc:graphicFrameChg chg="add mod">
          <ac:chgData name="Foteini Tsirli" userId="3507dcbc10734ce8" providerId="LiveId" clId="{BE87F17C-B1EA-400F-B772-27894E58F9AC}" dt="2021-11-24T20:39:20.273" v="123" actId="14100"/>
          <ac:graphicFrameMkLst>
            <pc:docMk/>
            <pc:sldMk cId="2448744412" sldId="275"/>
            <ac:graphicFrameMk id="4" creationId="{1D356056-3E2F-4A3D-875B-3DECFA0992C8}"/>
          </ac:graphicFrameMkLst>
        </pc:graphicFrameChg>
        <pc:picChg chg="mod">
          <ac:chgData name="Foteini Tsirli" userId="3507dcbc10734ce8" providerId="LiveId" clId="{BE87F17C-B1EA-400F-B772-27894E58F9AC}" dt="2021-11-24T21:16:12.200" v="154" actId="1076"/>
          <ac:picMkLst>
            <pc:docMk/>
            <pc:sldMk cId="2448744412" sldId="275"/>
            <ac:picMk id="5" creationId="{6FA3AC37-1DC2-4CFF-9E05-5AB3036A3327}"/>
          </ac:picMkLst>
        </pc:picChg>
      </pc:sldChg>
      <pc:sldChg chg="delSp del mod">
        <pc:chgData name="Foteini Tsirli" userId="3507dcbc10734ce8" providerId="LiveId" clId="{BE87F17C-B1EA-400F-B772-27894E58F9AC}" dt="2021-11-24T21:16:18.971" v="156" actId="47"/>
        <pc:sldMkLst>
          <pc:docMk/>
          <pc:sldMk cId="2178603013" sldId="276"/>
        </pc:sldMkLst>
        <pc:picChg chg="del">
          <ac:chgData name="Foteini Tsirli" userId="3507dcbc10734ce8" providerId="LiveId" clId="{BE87F17C-B1EA-400F-B772-27894E58F9AC}" dt="2021-11-24T21:16:17.059" v="155" actId="478"/>
          <ac:picMkLst>
            <pc:docMk/>
            <pc:sldMk cId="2178603013" sldId="276"/>
            <ac:picMk id="5" creationId="{85234646-446E-4423-87BD-987F16285304}"/>
          </ac:picMkLst>
        </pc:picChg>
      </pc:sldChg>
      <pc:sldChg chg="addSp modSp mod">
        <pc:chgData name="Foteini Tsirli" userId="3507dcbc10734ce8" providerId="LiveId" clId="{BE87F17C-B1EA-400F-B772-27894E58F9AC}" dt="2021-11-24T21:52:28.738" v="353" actId="1076"/>
        <pc:sldMkLst>
          <pc:docMk/>
          <pc:sldMk cId="2289779217" sldId="277"/>
        </pc:sldMkLst>
        <pc:spChg chg="add mod">
          <ac:chgData name="Foteini Tsirli" userId="3507dcbc10734ce8" providerId="LiveId" clId="{BE87F17C-B1EA-400F-B772-27894E58F9AC}" dt="2021-11-24T21:52:28.738" v="353" actId="1076"/>
          <ac:spMkLst>
            <pc:docMk/>
            <pc:sldMk cId="2289779217" sldId="277"/>
            <ac:spMk id="4" creationId="{8E9E7630-9212-41D1-8F75-7DC070ADBEC8}"/>
          </ac:spMkLst>
        </pc:spChg>
        <pc:graphicFrameChg chg="add mod">
          <ac:chgData name="Foteini Tsirli" userId="3507dcbc10734ce8" providerId="LiveId" clId="{BE87F17C-B1EA-400F-B772-27894E58F9AC}" dt="2021-11-24T21:16:38.819" v="161" actId="14100"/>
          <ac:graphicFrameMkLst>
            <pc:docMk/>
            <pc:sldMk cId="2289779217" sldId="277"/>
            <ac:graphicFrameMk id="3" creationId="{51E06534-788E-40A0-AF33-B01859F73D6E}"/>
          </ac:graphicFrameMkLst>
        </pc:graphicFrameChg>
        <pc:picChg chg="mod">
          <ac:chgData name="Foteini Tsirli" userId="3507dcbc10734ce8" providerId="LiveId" clId="{BE87F17C-B1EA-400F-B772-27894E58F9AC}" dt="2021-11-24T21:16:42.593" v="162" actId="1076"/>
          <ac:picMkLst>
            <pc:docMk/>
            <pc:sldMk cId="2289779217" sldId="277"/>
            <ac:picMk id="5" creationId="{FD76B96E-7E76-4E32-B3E0-CAED785E53D6}"/>
          </ac:picMkLst>
        </pc:picChg>
      </pc:sldChg>
      <pc:sldChg chg="addSp modSp mod">
        <pc:chgData name="Foteini Tsirli" userId="3507dcbc10734ce8" providerId="LiveId" clId="{BE87F17C-B1EA-400F-B772-27894E58F9AC}" dt="2021-11-24T21:52:34.794" v="355" actId="1076"/>
        <pc:sldMkLst>
          <pc:docMk/>
          <pc:sldMk cId="994487063" sldId="278"/>
        </pc:sldMkLst>
        <pc:spChg chg="add mod">
          <ac:chgData name="Foteini Tsirli" userId="3507dcbc10734ce8" providerId="LiveId" clId="{BE87F17C-B1EA-400F-B772-27894E58F9AC}" dt="2021-11-24T21:52:34.794" v="355" actId="1076"/>
          <ac:spMkLst>
            <pc:docMk/>
            <pc:sldMk cId="994487063" sldId="278"/>
            <ac:spMk id="4" creationId="{61A26374-D349-4695-86CF-C5F8C46BDB1D}"/>
          </ac:spMkLst>
        </pc:spChg>
        <pc:graphicFrameChg chg="add mod">
          <ac:chgData name="Foteini Tsirli" userId="3507dcbc10734ce8" providerId="LiveId" clId="{BE87F17C-B1EA-400F-B772-27894E58F9AC}" dt="2021-11-24T21:17:16.028" v="174" actId="14100"/>
          <ac:graphicFrameMkLst>
            <pc:docMk/>
            <pc:sldMk cId="994487063" sldId="278"/>
            <ac:graphicFrameMk id="3" creationId="{FB274A19-431F-481D-A6C6-9B9623D9B0EE}"/>
          </ac:graphicFrameMkLst>
        </pc:graphicFrameChg>
        <pc:picChg chg="mod">
          <ac:chgData name="Foteini Tsirli" userId="3507dcbc10734ce8" providerId="LiveId" clId="{BE87F17C-B1EA-400F-B772-27894E58F9AC}" dt="2021-11-24T21:17:06.070" v="172" actId="1076"/>
          <ac:picMkLst>
            <pc:docMk/>
            <pc:sldMk cId="994487063" sldId="278"/>
            <ac:picMk id="5" creationId="{1F0690AF-0BDF-4505-9A79-146BA6ADB77F}"/>
          </ac:picMkLst>
        </pc:picChg>
      </pc:sldChg>
      <pc:sldChg chg="addSp delSp modSp mod">
        <pc:chgData name="Foteini Tsirli" userId="3507dcbc10734ce8" providerId="LiveId" clId="{BE87F17C-B1EA-400F-B772-27894E58F9AC}" dt="2021-11-24T21:53:19.076" v="374" actId="1076"/>
        <pc:sldMkLst>
          <pc:docMk/>
          <pc:sldMk cId="1638817835" sldId="279"/>
        </pc:sldMkLst>
        <pc:spChg chg="add mod">
          <ac:chgData name="Foteini Tsirli" userId="3507dcbc10734ce8" providerId="LiveId" clId="{BE87F17C-B1EA-400F-B772-27894E58F9AC}" dt="2021-11-24T21:52:40.826" v="357" actId="1076"/>
          <ac:spMkLst>
            <pc:docMk/>
            <pc:sldMk cId="1638817835" sldId="279"/>
            <ac:spMk id="5" creationId="{34E3EED0-BD94-4344-9B40-C96C8FA08179}"/>
          </ac:spMkLst>
        </pc:spChg>
        <pc:spChg chg="add mod">
          <ac:chgData name="Foteini Tsirli" userId="3507dcbc10734ce8" providerId="LiveId" clId="{BE87F17C-B1EA-400F-B772-27894E58F9AC}" dt="2021-11-24T21:52:44.784" v="359" actId="1076"/>
          <ac:spMkLst>
            <pc:docMk/>
            <pc:sldMk cId="1638817835" sldId="279"/>
            <ac:spMk id="6" creationId="{47B0D5D2-2A1D-49D8-9526-9331A32ACB56}"/>
          </ac:spMkLst>
        </pc:spChg>
        <pc:spChg chg="add del mod">
          <ac:chgData name="Foteini Tsirli" userId="3507dcbc10734ce8" providerId="LiveId" clId="{BE87F17C-B1EA-400F-B772-27894E58F9AC}" dt="2021-11-24T21:52:50.495" v="362" actId="478"/>
          <ac:spMkLst>
            <pc:docMk/>
            <pc:sldMk cId="1638817835" sldId="279"/>
            <ac:spMk id="8" creationId="{CAA35FD1-7D50-4C9D-BB50-14244793E016}"/>
          </ac:spMkLst>
        </pc:spChg>
        <pc:spChg chg="add mod">
          <ac:chgData name="Foteini Tsirli" userId="3507dcbc10734ce8" providerId="LiveId" clId="{BE87F17C-B1EA-400F-B772-27894E58F9AC}" dt="2021-11-24T21:53:12.020" v="371" actId="1076"/>
          <ac:spMkLst>
            <pc:docMk/>
            <pc:sldMk cId="1638817835" sldId="279"/>
            <ac:spMk id="9" creationId="{5FA799E2-4A74-4E50-BB36-D9E14B80ADC7}"/>
          </ac:spMkLst>
        </pc:spChg>
        <pc:spChg chg="add mod">
          <ac:chgData name="Foteini Tsirli" userId="3507dcbc10734ce8" providerId="LiveId" clId="{BE87F17C-B1EA-400F-B772-27894E58F9AC}" dt="2021-11-24T21:53:14.098" v="372" actId="1076"/>
          <ac:spMkLst>
            <pc:docMk/>
            <pc:sldMk cId="1638817835" sldId="279"/>
            <ac:spMk id="10" creationId="{924A41C5-D476-47E6-9EBE-E87A3B2DD224}"/>
          </ac:spMkLst>
        </pc:spChg>
        <pc:spChg chg="add mod">
          <ac:chgData name="Foteini Tsirli" userId="3507dcbc10734ce8" providerId="LiveId" clId="{BE87F17C-B1EA-400F-B772-27894E58F9AC}" dt="2021-11-24T21:53:09.596" v="370" actId="1076"/>
          <ac:spMkLst>
            <pc:docMk/>
            <pc:sldMk cId="1638817835" sldId="279"/>
            <ac:spMk id="11" creationId="{B54F3DEC-A155-44CE-8C39-CFFFA12EC919}"/>
          </ac:spMkLst>
        </pc:spChg>
        <pc:spChg chg="add mod">
          <ac:chgData name="Foteini Tsirli" userId="3507dcbc10734ce8" providerId="LiveId" clId="{BE87F17C-B1EA-400F-B772-27894E58F9AC}" dt="2021-11-24T21:53:06.748" v="369" actId="1076"/>
          <ac:spMkLst>
            <pc:docMk/>
            <pc:sldMk cId="1638817835" sldId="279"/>
            <ac:spMk id="12" creationId="{434D3A27-38A7-4603-A273-63E9E10308CF}"/>
          </ac:spMkLst>
        </pc:spChg>
        <pc:spChg chg="add mod">
          <ac:chgData name="Foteini Tsirli" userId="3507dcbc10734ce8" providerId="LiveId" clId="{BE87F17C-B1EA-400F-B772-27894E58F9AC}" dt="2021-11-24T21:53:04.743" v="368" actId="1076"/>
          <ac:spMkLst>
            <pc:docMk/>
            <pc:sldMk cId="1638817835" sldId="279"/>
            <ac:spMk id="13" creationId="{5E043A7A-6CD5-46BB-8377-D71147A9510A}"/>
          </ac:spMkLst>
        </pc:spChg>
        <pc:spChg chg="add mod">
          <ac:chgData name="Foteini Tsirli" userId="3507dcbc10734ce8" providerId="LiveId" clId="{BE87F17C-B1EA-400F-B772-27894E58F9AC}" dt="2021-11-24T21:53:19.076" v="374" actId="1076"/>
          <ac:spMkLst>
            <pc:docMk/>
            <pc:sldMk cId="1638817835" sldId="279"/>
            <ac:spMk id="14" creationId="{CEA9EF18-C3F2-426F-8B0E-D8EB1E665EC3}"/>
          </ac:spMkLst>
        </pc:spChg>
        <pc:graphicFrameChg chg="add del mod">
          <ac:chgData name="Foteini Tsirli" userId="3507dcbc10734ce8" providerId="LiveId" clId="{BE87F17C-B1EA-400F-B772-27894E58F9AC}" dt="2021-11-24T21:17:58.285" v="184" actId="478"/>
          <ac:graphicFrameMkLst>
            <pc:docMk/>
            <pc:sldMk cId="1638817835" sldId="279"/>
            <ac:graphicFrameMk id="3" creationId="{E47E9C11-1F1F-4A9D-8610-65647D057C3F}"/>
          </ac:graphicFrameMkLst>
        </pc:graphicFrameChg>
        <pc:graphicFrameChg chg="add mod">
          <ac:chgData name="Foteini Tsirli" userId="3507dcbc10734ce8" providerId="LiveId" clId="{BE87F17C-B1EA-400F-B772-27894E58F9AC}" dt="2021-11-24T21:18:06.807" v="187" actId="14100"/>
          <ac:graphicFrameMkLst>
            <pc:docMk/>
            <pc:sldMk cId="1638817835" sldId="279"/>
            <ac:graphicFrameMk id="4" creationId="{48EE154D-3526-4011-8B64-199B8F975CCE}"/>
          </ac:graphicFrameMkLst>
        </pc:graphicFrameChg>
        <pc:picChg chg="mod">
          <ac:chgData name="Foteini Tsirli" userId="3507dcbc10734ce8" providerId="LiveId" clId="{BE87F17C-B1EA-400F-B772-27894E58F9AC}" dt="2021-11-24T21:17:42.169" v="180" actId="1076"/>
          <ac:picMkLst>
            <pc:docMk/>
            <pc:sldMk cId="1638817835" sldId="279"/>
            <ac:picMk id="7" creationId="{2C205290-C2D4-4A7A-AF14-E065A9495F5B}"/>
          </ac:picMkLst>
        </pc:picChg>
      </pc:sldChg>
      <pc:sldChg chg="addSp delSp modSp mod">
        <pc:chgData name="Foteini Tsirli" userId="3507dcbc10734ce8" providerId="LiveId" clId="{BE87F17C-B1EA-400F-B772-27894E58F9AC}" dt="2021-11-24T21:53:52.614" v="387" actId="1076"/>
        <pc:sldMkLst>
          <pc:docMk/>
          <pc:sldMk cId="3920193898" sldId="280"/>
        </pc:sldMkLst>
        <pc:spChg chg="add del mod">
          <ac:chgData name="Foteini Tsirli" userId="3507dcbc10734ce8" providerId="LiveId" clId="{BE87F17C-B1EA-400F-B772-27894E58F9AC}" dt="2021-11-24T21:53:33.654" v="378" actId="478"/>
          <ac:spMkLst>
            <pc:docMk/>
            <pc:sldMk cId="3920193898" sldId="280"/>
            <ac:spMk id="4" creationId="{5B84CD32-5400-4851-98FB-5FAB66BB0615}"/>
          </ac:spMkLst>
        </pc:spChg>
        <pc:spChg chg="add mod">
          <ac:chgData name="Foteini Tsirli" userId="3507dcbc10734ce8" providerId="LiveId" clId="{BE87F17C-B1EA-400F-B772-27894E58F9AC}" dt="2021-11-24T21:53:52.614" v="387" actId="1076"/>
          <ac:spMkLst>
            <pc:docMk/>
            <pc:sldMk cId="3920193898" sldId="280"/>
            <ac:spMk id="5" creationId="{AB0623F1-DDF7-488B-AA3F-4C24881D7689}"/>
          </ac:spMkLst>
        </pc:spChg>
        <pc:spChg chg="add mod">
          <ac:chgData name="Foteini Tsirli" userId="3507dcbc10734ce8" providerId="LiveId" clId="{BE87F17C-B1EA-400F-B772-27894E58F9AC}" dt="2021-11-24T21:53:50.191" v="386" actId="1076"/>
          <ac:spMkLst>
            <pc:docMk/>
            <pc:sldMk cId="3920193898" sldId="280"/>
            <ac:spMk id="6" creationId="{C5A6F914-4798-420E-BD0D-968C2374CBAC}"/>
          </ac:spMkLst>
        </pc:spChg>
        <pc:spChg chg="add mod">
          <ac:chgData name="Foteini Tsirli" userId="3507dcbc10734ce8" providerId="LiveId" clId="{BE87F17C-B1EA-400F-B772-27894E58F9AC}" dt="2021-11-24T21:53:46.598" v="384" actId="1076"/>
          <ac:spMkLst>
            <pc:docMk/>
            <pc:sldMk cId="3920193898" sldId="280"/>
            <ac:spMk id="7" creationId="{B29D2CC9-7824-4D1A-A839-39520A5097E0}"/>
          </ac:spMkLst>
        </pc:spChg>
        <pc:spChg chg="add mod">
          <ac:chgData name="Foteini Tsirli" userId="3507dcbc10734ce8" providerId="LiveId" clId="{BE87F17C-B1EA-400F-B772-27894E58F9AC}" dt="2021-11-24T21:53:44.560" v="383" actId="1076"/>
          <ac:spMkLst>
            <pc:docMk/>
            <pc:sldMk cId="3920193898" sldId="280"/>
            <ac:spMk id="8" creationId="{BE80B912-F57E-462E-BF96-5BDBEBB2CA4F}"/>
          </ac:spMkLst>
        </pc:spChg>
        <pc:graphicFrameChg chg="add mod">
          <ac:chgData name="Foteini Tsirli" userId="3507dcbc10734ce8" providerId="LiveId" clId="{BE87F17C-B1EA-400F-B772-27894E58F9AC}" dt="2021-11-24T21:18:17.621" v="190" actId="14100"/>
          <ac:graphicFrameMkLst>
            <pc:docMk/>
            <pc:sldMk cId="3920193898" sldId="280"/>
            <ac:graphicFrameMk id="3" creationId="{89B6F5E7-3215-4B2B-BDDD-4233EE1A5C26}"/>
          </ac:graphicFrameMkLst>
        </pc:graphicFrameChg>
        <pc:picChg chg="mod">
          <ac:chgData name="Foteini Tsirli" userId="3507dcbc10734ce8" providerId="LiveId" clId="{BE87F17C-B1EA-400F-B772-27894E58F9AC}" dt="2021-11-24T21:18:21.221" v="193" actId="1076"/>
          <ac:picMkLst>
            <pc:docMk/>
            <pc:sldMk cId="3920193898" sldId="280"/>
            <ac:picMk id="11" creationId="{16D8B037-C9D4-4D22-BE47-AE8D13F8F4D5}"/>
          </ac:picMkLst>
        </pc:picChg>
      </pc:sldChg>
      <pc:sldChg chg="addSp delSp modSp mod">
        <pc:chgData name="Foteini Tsirli" userId="3507dcbc10734ce8" providerId="LiveId" clId="{BE87F17C-B1EA-400F-B772-27894E58F9AC}" dt="2021-11-24T21:54:18.578" v="398" actId="1076"/>
        <pc:sldMkLst>
          <pc:docMk/>
          <pc:sldMk cId="3536157826" sldId="281"/>
        </pc:sldMkLst>
        <pc:spChg chg="add mod">
          <ac:chgData name="Foteini Tsirli" userId="3507dcbc10734ce8" providerId="LiveId" clId="{BE87F17C-B1EA-400F-B772-27894E58F9AC}" dt="2021-11-24T21:54:00.070" v="389" actId="1076"/>
          <ac:spMkLst>
            <pc:docMk/>
            <pc:sldMk cId="3536157826" sldId="281"/>
            <ac:spMk id="5" creationId="{2BD8B351-A09B-414C-955C-5F96DD9C09DE}"/>
          </ac:spMkLst>
        </pc:spChg>
        <pc:spChg chg="add mod">
          <ac:chgData name="Foteini Tsirli" userId="3507dcbc10734ce8" providerId="LiveId" clId="{BE87F17C-B1EA-400F-B772-27894E58F9AC}" dt="2021-11-24T21:54:18.578" v="398" actId="1076"/>
          <ac:spMkLst>
            <pc:docMk/>
            <pc:sldMk cId="3536157826" sldId="281"/>
            <ac:spMk id="6" creationId="{4453C5FE-C016-4F1A-A353-AC76F8159D53}"/>
          </ac:spMkLst>
        </pc:spChg>
        <pc:spChg chg="add mod">
          <ac:chgData name="Foteini Tsirli" userId="3507dcbc10734ce8" providerId="LiveId" clId="{BE87F17C-B1EA-400F-B772-27894E58F9AC}" dt="2021-11-24T21:54:09.619" v="394" actId="1076"/>
          <ac:spMkLst>
            <pc:docMk/>
            <pc:sldMk cId="3536157826" sldId="281"/>
            <ac:spMk id="7" creationId="{C18B352F-16D0-4777-91F4-DC2CC6445D3A}"/>
          </ac:spMkLst>
        </pc:spChg>
        <pc:graphicFrameChg chg="add mod">
          <ac:chgData name="Foteini Tsirli" userId="3507dcbc10734ce8" providerId="LiveId" clId="{BE87F17C-B1EA-400F-B772-27894E58F9AC}" dt="2021-11-24T21:18:37.602" v="198" actId="14100"/>
          <ac:graphicFrameMkLst>
            <pc:docMk/>
            <pc:sldMk cId="3536157826" sldId="281"/>
            <ac:graphicFrameMk id="3" creationId="{B40EB1AB-356A-4EEE-94F4-6188935604B8}"/>
          </ac:graphicFrameMkLst>
        </pc:graphicFrameChg>
        <pc:picChg chg="add mod">
          <ac:chgData name="Foteini Tsirli" userId="3507dcbc10734ce8" providerId="LiveId" clId="{BE87F17C-B1EA-400F-B772-27894E58F9AC}" dt="2021-11-24T21:18:53.121" v="205" actId="1076"/>
          <ac:picMkLst>
            <pc:docMk/>
            <pc:sldMk cId="3536157826" sldId="281"/>
            <ac:picMk id="4" creationId="{FA23CF39-45C7-4179-9C19-FE99164CB2A3}"/>
          </ac:picMkLst>
        </pc:picChg>
        <pc:picChg chg="del mod">
          <ac:chgData name="Foteini Tsirli" userId="3507dcbc10734ce8" providerId="LiveId" clId="{BE87F17C-B1EA-400F-B772-27894E58F9AC}" dt="2021-11-24T21:18:42.141" v="202" actId="478"/>
          <ac:picMkLst>
            <pc:docMk/>
            <pc:sldMk cId="3536157826" sldId="281"/>
            <ac:picMk id="5" creationId="{37257174-433C-4D4F-B181-E259E927078A}"/>
          </ac:picMkLst>
        </pc:picChg>
      </pc:sldChg>
      <pc:sldChg chg="delSp del mod">
        <pc:chgData name="Foteini Tsirli" userId="3507dcbc10734ce8" providerId="LiveId" clId="{BE87F17C-B1EA-400F-B772-27894E58F9AC}" dt="2021-11-24T21:18:58.840" v="207" actId="47"/>
        <pc:sldMkLst>
          <pc:docMk/>
          <pc:sldMk cId="2470155866" sldId="282"/>
        </pc:sldMkLst>
        <pc:picChg chg="del">
          <ac:chgData name="Foteini Tsirli" userId="3507dcbc10734ce8" providerId="LiveId" clId="{BE87F17C-B1EA-400F-B772-27894E58F9AC}" dt="2021-11-24T21:18:57.420" v="206" actId="478"/>
          <ac:picMkLst>
            <pc:docMk/>
            <pc:sldMk cId="2470155866" sldId="282"/>
            <ac:picMk id="5" creationId="{ECF36D6B-CBEC-43BD-B95D-0D03F9AA05A0}"/>
          </ac:picMkLst>
        </pc:picChg>
      </pc:sldChg>
      <pc:sldChg chg="delSp del mod">
        <pc:chgData name="Foteini Tsirli" userId="3507dcbc10734ce8" providerId="LiveId" clId="{BE87F17C-B1EA-400F-B772-27894E58F9AC}" dt="2021-11-24T21:19:07.854" v="209" actId="47"/>
        <pc:sldMkLst>
          <pc:docMk/>
          <pc:sldMk cId="866563331" sldId="283"/>
        </pc:sldMkLst>
        <pc:picChg chg="del">
          <ac:chgData name="Foteini Tsirli" userId="3507dcbc10734ce8" providerId="LiveId" clId="{BE87F17C-B1EA-400F-B772-27894E58F9AC}" dt="2021-11-24T21:19:00.603" v="208" actId="478"/>
          <ac:picMkLst>
            <pc:docMk/>
            <pc:sldMk cId="866563331" sldId="283"/>
            <ac:picMk id="5" creationId="{05659FB1-2C67-43C0-ABB1-771E4EB1F312}"/>
          </ac:picMkLst>
        </pc:picChg>
      </pc:sldChg>
      <pc:sldChg chg="addSp delSp modSp mod">
        <pc:chgData name="Foteini Tsirli" userId="3507dcbc10734ce8" providerId="LiveId" clId="{BE87F17C-B1EA-400F-B772-27894E58F9AC}" dt="2021-11-24T21:19:51.305" v="219" actId="1076"/>
        <pc:sldMkLst>
          <pc:docMk/>
          <pc:sldMk cId="3849670651" sldId="284"/>
        </pc:sldMkLst>
        <pc:graphicFrameChg chg="add mod">
          <ac:chgData name="Foteini Tsirli" userId="3507dcbc10734ce8" providerId="LiveId" clId="{BE87F17C-B1EA-400F-B772-27894E58F9AC}" dt="2021-11-24T21:19:24.109" v="214" actId="14100"/>
          <ac:graphicFrameMkLst>
            <pc:docMk/>
            <pc:sldMk cId="3849670651" sldId="284"/>
            <ac:graphicFrameMk id="3" creationId="{D9FADAAA-805B-4981-B743-169607CA7FCB}"/>
          </ac:graphicFrameMkLst>
        </pc:graphicFrameChg>
        <pc:picChg chg="add mod">
          <ac:chgData name="Foteini Tsirli" userId="3507dcbc10734ce8" providerId="LiveId" clId="{BE87F17C-B1EA-400F-B772-27894E58F9AC}" dt="2021-11-24T21:19:51.305" v="219" actId="1076"/>
          <ac:picMkLst>
            <pc:docMk/>
            <pc:sldMk cId="3849670651" sldId="284"/>
            <ac:picMk id="4" creationId="{78EC250E-C3BF-4C17-BB1D-873DB4F6A766}"/>
          </ac:picMkLst>
        </pc:picChg>
        <pc:picChg chg="del mod">
          <ac:chgData name="Foteini Tsirli" userId="3507dcbc10734ce8" providerId="LiveId" clId="{BE87F17C-B1EA-400F-B772-27894E58F9AC}" dt="2021-11-24T21:19:46.065" v="216" actId="478"/>
          <ac:picMkLst>
            <pc:docMk/>
            <pc:sldMk cId="3849670651" sldId="284"/>
            <ac:picMk id="5" creationId="{A9CE06FF-6052-4990-8A9A-4500AF6A815E}"/>
          </ac:picMkLst>
        </pc:picChg>
      </pc:sldChg>
      <pc:sldChg chg="del">
        <pc:chgData name="Foteini Tsirli" userId="3507dcbc10734ce8" providerId="LiveId" clId="{BE87F17C-B1EA-400F-B772-27894E58F9AC}" dt="2021-11-24T21:19:54.301" v="220" actId="47"/>
        <pc:sldMkLst>
          <pc:docMk/>
          <pc:sldMk cId="3848669448" sldId="285"/>
        </pc:sldMkLst>
      </pc:sldChg>
      <pc:sldChg chg="delSp del mod">
        <pc:chgData name="Foteini Tsirli" userId="3507dcbc10734ce8" providerId="LiveId" clId="{BE87F17C-B1EA-400F-B772-27894E58F9AC}" dt="2021-11-24T21:19:57.659" v="222" actId="47"/>
        <pc:sldMkLst>
          <pc:docMk/>
          <pc:sldMk cId="2131746158" sldId="286"/>
        </pc:sldMkLst>
        <pc:picChg chg="del">
          <ac:chgData name="Foteini Tsirli" userId="3507dcbc10734ce8" providerId="LiveId" clId="{BE87F17C-B1EA-400F-B772-27894E58F9AC}" dt="2021-11-24T21:19:56.316" v="221" actId="478"/>
          <ac:picMkLst>
            <pc:docMk/>
            <pc:sldMk cId="2131746158" sldId="286"/>
            <ac:picMk id="5" creationId="{DF187AA5-963B-4028-B9AE-22AD44FD834C}"/>
          </ac:picMkLst>
        </pc:picChg>
      </pc:sldChg>
      <pc:sldChg chg="addSp delSp modSp mod">
        <pc:chgData name="Foteini Tsirli" userId="3507dcbc10734ce8" providerId="LiveId" clId="{BE87F17C-B1EA-400F-B772-27894E58F9AC}" dt="2021-11-24T21:55:10.627" v="422" actId="1076"/>
        <pc:sldMkLst>
          <pc:docMk/>
          <pc:sldMk cId="2520649945" sldId="287"/>
        </pc:sldMkLst>
        <pc:spChg chg="add del mod">
          <ac:chgData name="Foteini Tsirli" userId="3507dcbc10734ce8" providerId="LiveId" clId="{BE87F17C-B1EA-400F-B772-27894E58F9AC}" dt="2021-11-24T21:54:39.924" v="407" actId="478"/>
          <ac:spMkLst>
            <pc:docMk/>
            <pc:sldMk cId="2520649945" sldId="287"/>
            <ac:spMk id="3" creationId="{F0A1F8DB-89D7-43C1-AECE-C97268D7512E}"/>
          </ac:spMkLst>
        </pc:spChg>
        <pc:spChg chg="add mod">
          <ac:chgData name="Foteini Tsirli" userId="3507dcbc10734ce8" providerId="LiveId" clId="{BE87F17C-B1EA-400F-B772-27894E58F9AC}" dt="2021-11-24T21:54:29.658" v="402" actId="1076"/>
          <ac:spMkLst>
            <pc:docMk/>
            <pc:sldMk cId="2520649945" sldId="287"/>
            <ac:spMk id="4" creationId="{878AF274-2310-4ED3-A637-D670124356F3}"/>
          </ac:spMkLst>
        </pc:spChg>
        <pc:spChg chg="add mod">
          <ac:chgData name="Foteini Tsirli" userId="3507dcbc10734ce8" providerId="LiveId" clId="{BE87F17C-B1EA-400F-B772-27894E58F9AC}" dt="2021-11-24T21:54:37.863" v="406" actId="1076"/>
          <ac:spMkLst>
            <pc:docMk/>
            <pc:sldMk cId="2520649945" sldId="287"/>
            <ac:spMk id="6" creationId="{DA30E66E-DF09-4373-B9BB-2F43F9210028}"/>
          </ac:spMkLst>
        </pc:spChg>
        <pc:spChg chg="add mod">
          <ac:chgData name="Foteini Tsirli" userId="3507dcbc10734ce8" providerId="LiveId" clId="{BE87F17C-B1EA-400F-B772-27894E58F9AC}" dt="2021-11-24T21:55:10.627" v="422" actId="1076"/>
          <ac:spMkLst>
            <pc:docMk/>
            <pc:sldMk cId="2520649945" sldId="287"/>
            <ac:spMk id="7" creationId="{62786356-C785-4CBD-9B5D-1254EDD81545}"/>
          </ac:spMkLst>
        </pc:spChg>
        <pc:spChg chg="add mod">
          <ac:chgData name="Foteini Tsirli" userId="3507dcbc10734ce8" providerId="LiveId" clId="{BE87F17C-B1EA-400F-B772-27894E58F9AC}" dt="2021-11-24T21:55:08.188" v="421" actId="1076"/>
          <ac:spMkLst>
            <pc:docMk/>
            <pc:sldMk cId="2520649945" sldId="287"/>
            <ac:spMk id="8" creationId="{1AAC5F5F-4FE5-4772-B38D-7800A1E62315}"/>
          </ac:spMkLst>
        </pc:spChg>
        <pc:spChg chg="add mod">
          <ac:chgData name="Foteini Tsirli" userId="3507dcbc10734ce8" providerId="LiveId" clId="{BE87F17C-B1EA-400F-B772-27894E58F9AC}" dt="2021-11-24T21:55:05.963" v="420" actId="1076"/>
          <ac:spMkLst>
            <pc:docMk/>
            <pc:sldMk cId="2520649945" sldId="287"/>
            <ac:spMk id="9" creationId="{DF4DDC4B-D031-420A-B642-C2937DF2E8D2}"/>
          </ac:spMkLst>
        </pc:spChg>
        <pc:spChg chg="add mod">
          <ac:chgData name="Foteini Tsirli" userId="3507dcbc10734ce8" providerId="LiveId" clId="{BE87F17C-B1EA-400F-B772-27894E58F9AC}" dt="2021-11-24T21:55:03.900" v="419" actId="1076"/>
          <ac:spMkLst>
            <pc:docMk/>
            <pc:sldMk cId="2520649945" sldId="287"/>
            <ac:spMk id="10" creationId="{C0799E80-6F04-4EDC-BEB3-D8320571F96A}"/>
          </ac:spMkLst>
        </pc:spChg>
        <pc:spChg chg="add mod">
          <ac:chgData name="Foteini Tsirli" userId="3507dcbc10734ce8" providerId="LiveId" clId="{BE87F17C-B1EA-400F-B772-27894E58F9AC}" dt="2021-11-24T21:55:00.116" v="417" actId="1076"/>
          <ac:spMkLst>
            <pc:docMk/>
            <pc:sldMk cId="2520649945" sldId="287"/>
            <ac:spMk id="11" creationId="{41B45EBA-12F6-439B-9D2C-EDBF64BCFBA9}"/>
          </ac:spMkLst>
        </pc:spChg>
        <pc:spChg chg="add mod">
          <ac:chgData name="Foteini Tsirli" userId="3507dcbc10734ce8" providerId="LiveId" clId="{BE87F17C-B1EA-400F-B772-27894E58F9AC}" dt="2021-11-24T21:54:57.838" v="416" actId="1076"/>
          <ac:spMkLst>
            <pc:docMk/>
            <pc:sldMk cId="2520649945" sldId="287"/>
            <ac:spMk id="12" creationId="{145F6132-0C67-43A4-A165-4C889EF048B9}"/>
          </ac:spMkLst>
        </pc:spChg>
        <pc:spChg chg="add mod">
          <ac:chgData name="Foteini Tsirli" userId="3507dcbc10734ce8" providerId="LiveId" clId="{BE87F17C-B1EA-400F-B772-27894E58F9AC}" dt="2021-11-24T21:54:55.263" v="415" actId="1076"/>
          <ac:spMkLst>
            <pc:docMk/>
            <pc:sldMk cId="2520649945" sldId="287"/>
            <ac:spMk id="13" creationId="{B88C76DB-CFC4-487A-83C4-2658E484B501}"/>
          </ac:spMkLst>
        </pc:spChg>
      </pc:sldChg>
      <pc:sldChg chg="new del">
        <pc:chgData name="Foteini Tsirli" userId="3507dcbc10734ce8" providerId="LiveId" clId="{BE87F17C-B1EA-400F-B772-27894E58F9AC}" dt="2021-11-24T20:35:03.816" v="53" actId="47"/>
        <pc:sldMkLst>
          <pc:docMk/>
          <pc:sldMk cId="1624739543" sldId="288"/>
        </pc:sldMkLst>
      </pc:sldChg>
      <pc:sldChg chg="addSp delSp modSp add mod">
        <pc:chgData name="Foteini Tsirli" userId="3507dcbc10734ce8" providerId="LiveId" clId="{BE87F17C-B1EA-400F-B772-27894E58F9AC}" dt="2021-11-24T21:51:23.954" v="327" actId="1076"/>
        <pc:sldMkLst>
          <pc:docMk/>
          <pc:sldMk cId="2918234709" sldId="288"/>
        </pc:sldMkLst>
        <pc:spChg chg="add mod">
          <ac:chgData name="Foteini Tsirli" userId="3507dcbc10734ce8" providerId="LiveId" clId="{BE87F17C-B1EA-400F-B772-27894E58F9AC}" dt="2021-11-24T21:51:23.954" v="327" actId="1076"/>
          <ac:spMkLst>
            <pc:docMk/>
            <pc:sldMk cId="2918234709" sldId="288"/>
            <ac:spMk id="5" creationId="{A244D2D8-53F7-4347-9FBF-30F2F93EB812}"/>
          </ac:spMkLst>
        </pc:spChg>
        <pc:spChg chg="add mod">
          <ac:chgData name="Foteini Tsirli" userId="3507dcbc10734ce8" providerId="LiveId" clId="{BE87F17C-B1EA-400F-B772-27894E58F9AC}" dt="2021-11-24T21:51:22.299" v="326" actId="1076"/>
          <ac:spMkLst>
            <pc:docMk/>
            <pc:sldMk cId="2918234709" sldId="288"/>
            <ac:spMk id="6" creationId="{12B055A5-1D76-41A2-8A35-3B11CC57FCDB}"/>
          </ac:spMkLst>
        </pc:spChg>
        <pc:spChg chg="add mod">
          <ac:chgData name="Foteini Tsirli" userId="3507dcbc10734ce8" providerId="LiveId" clId="{BE87F17C-B1EA-400F-B772-27894E58F9AC}" dt="2021-11-24T21:51:20.018" v="325" actId="1076"/>
          <ac:spMkLst>
            <pc:docMk/>
            <pc:sldMk cId="2918234709" sldId="288"/>
            <ac:spMk id="7" creationId="{6CDEB3F3-C4D5-4D97-9114-0281C7BF53F8}"/>
          </ac:spMkLst>
        </pc:spChg>
        <pc:spChg chg="add mod">
          <ac:chgData name="Foteini Tsirli" userId="3507dcbc10734ce8" providerId="LiveId" clId="{BE87F17C-B1EA-400F-B772-27894E58F9AC}" dt="2021-11-24T21:51:17.995" v="324" actId="1076"/>
          <ac:spMkLst>
            <pc:docMk/>
            <pc:sldMk cId="2918234709" sldId="288"/>
            <ac:spMk id="8" creationId="{623BE928-341D-4C5C-86EB-9C57696AD178}"/>
          </ac:spMkLst>
        </pc:spChg>
        <pc:spChg chg="add mod">
          <ac:chgData name="Foteini Tsirli" userId="3507dcbc10734ce8" providerId="LiveId" clId="{BE87F17C-B1EA-400F-B772-27894E58F9AC}" dt="2021-11-24T21:51:15.852" v="323" actId="1076"/>
          <ac:spMkLst>
            <pc:docMk/>
            <pc:sldMk cId="2918234709" sldId="288"/>
            <ac:spMk id="9" creationId="{2388ACF2-479B-4C4B-9711-78EF8C8D670C}"/>
          </ac:spMkLst>
        </pc:spChg>
        <pc:graphicFrameChg chg="add mod">
          <ac:chgData name="Foteini Tsirli" userId="3507dcbc10734ce8" providerId="LiveId" clId="{BE87F17C-B1EA-400F-B772-27894E58F9AC}" dt="2021-11-24T21:15:42.714" v="144" actId="14100"/>
          <ac:graphicFrameMkLst>
            <pc:docMk/>
            <pc:sldMk cId="2918234709" sldId="288"/>
            <ac:graphicFrameMk id="3" creationId="{E90EC408-B2BE-41F4-ACE7-D04D4B888AA6}"/>
          </ac:graphicFrameMkLst>
        </pc:graphicFrameChg>
        <pc:picChg chg="add mod">
          <ac:chgData name="Foteini Tsirli" userId="3507dcbc10734ce8" providerId="LiveId" clId="{BE87F17C-B1EA-400F-B772-27894E58F9AC}" dt="2021-11-24T21:20:49.472" v="236" actId="1076"/>
          <ac:picMkLst>
            <pc:docMk/>
            <pc:sldMk cId="2918234709" sldId="288"/>
            <ac:picMk id="4" creationId="{F6186727-3637-4665-92D1-6ED6D6CF592D}"/>
          </ac:picMkLst>
        </pc:picChg>
        <pc:picChg chg="del mod">
          <ac:chgData name="Foteini Tsirli" userId="3507dcbc10734ce8" providerId="LiveId" clId="{BE87F17C-B1EA-400F-B772-27894E58F9AC}" dt="2021-11-24T21:20:40.349" v="233" actId="478"/>
          <ac:picMkLst>
            <pc:docMk/>
            <pc:sldMk cId="2918234709" sldId="288"/>
            <ac:picMk id="5" creationId="{620975B0-E9E7-4391-9045-D059CC7E21FD}"/>
          </ac:picMkLst>
        </pc:picChg>
      </pc:sldChg>
      <pc:sldChg chg="addSp delSp modSp new del mod">
        <pc:chgData name="Foteini Tsirli" userId="3507dcbc10734ce8" providerId="LiveId" clId="{BE87F17C-B1EA-400F-B772-27894E58F9AC}" dt="2021-11-24T20:36:31.200" v="78" actId="680"/>
        <pc:sldMkLst>
          <pc:docMk/>
          <pc:sldMk cId="3899616937" sldId="288"/>
        </pc:sldMkLst>
        <pc:spChg chg="add del">
          <ac:chgData name="Foteini Tsirli" userId="3507dcbc10734ce8" providerId="LiveId" clId="{BE87F17C-B1EA-400F-B772-27894E58F9AC}" dt="2021-11-24T20:36:30.712" v="77" actId="478"/>
          <ac:spMkLst>
            <pc:docMk/>
            <pc:sldMk cId="3899616937" sldId="288"/>
            <ac:spMk id="2" creationId="{DA6C1689-AB7B-4014-9867-D4513844C961}"/>
          </ac:spMkLst>
        </pc:spChg>
        <pc:spChg chg="add del">
          <ac:chgData name="Foteini Tsirli" userId="3507dcbc10734ce8" providerId="LiveId" clId="{BE87F17C-B1EA-400F-B772-27894E58F9AC}" dt="2021-11-24T20:36:30.201" v="76" actId="478"/>
          <ac:spMkLst>
            <pc:docMk/>
            <pc:sldMk cId="3899616937" sldId="288"/>
            <ac:spMk id="3" creationId="{1BD16EB6-348C-4628-A1A2-E09C7ADC114C}"/>
          </ac:spMkLst>
        </pc:spChg>
        <pc:graphicFrameChg chg="add del mod">
          <ac:chgData name="Foteini Tsirli" userId="3507dcbc10734ce8" providerId="LiveId" clId="{BE87F17C-B1EA-400F-B772-27894E58F9AC}" dt="2021-11-24T20:36:29.740" v="75"/>
          <ac:graphicFrameMkLst>
            <pc:docMk/>
            <pc:sldMk cId="3899616937" sldId="288"/>
            <ac:graphicFrameMk id="4" creationId="{1AD0D28D-3E7D-4773-AB01-0F5F66FE3D44}"/>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D7971B4-6A10-4F06-8581-F1912DB54CC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xmlns="" id="{0E1BF9D5-F19B-43CA-9E4D-9C978F5E5C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xmlns="" id="{E6C06F79-39ED-4F9F-B835-F841F41AEB5C}"/>
              </a:ext>
            </a:extLst>
          </p:cNvPr>
          <p:cNvSpPr>
            <a:spLocks noGrp="1"/>
          </p:cNvSpPr>
          <p:nvPr>
            <p:ph type="dt" sz="half" idx="10"/>
          </p:nvPr>
        </p:nvSpPr>
        <p:spPr/>
        <p:txBody>
          <a:bodyPr/>
          <a:lstStyle/>
          <a:p>
            <a:fld id="{2092E429-880B-4A3F-829A-213625BEE845}" type="datetimeFigureOut">
              <a:rPr lang="en-GB" smtClean="0"/>
              <a:pPr/>
              <a:t>27/11/2021</a:t>
            </a:fld>
            <a:endParaRPr lang="en-GB"/>
          </a:p>
        </p:txBody>
      </p:sp>
      <p:sp>
        <p:nvSpPr>
          <p:cNvPr id="5" name="Θέση υποσέλιδου 4">
            <a:extLst>
              <a:ext uri="{FF2B5EF4-FFF2-40B4-BE49-F238E27FC236}">
                <a16:creationId xmlns:a16="http://schemas.microsoft.com/office/drawing/2014/main" xmlns="" id="{AFD7717F-7261-4000-BF10-B209F245D66C}"/>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xmlns="" id="{8E9D815C-4844-44DF-90C7-ADEB6AE7D4A7}"/>
              </a:ext>
            </a:extLst>
          </p:cNvPr>
          <p:cNvSpPr>
            <a:spLocks noGrp="1"/>
          </p:cNvSpPr>
          <p:nvPr>
            <p:ph type="sldNum" sz="quarter" idx="12"/>
          </p:nvPr>
        </p:nvSpPr>
        <p:spPr/>
        <p:txBody>
          <a:bodyPr/>
          <a:lstStyle/>
          <a:p>
            <a:fld id="{C83758B6-80A6-42A3-90F4-7D781B6DA05B}" type="slidenum">
              <a:rPr lang="en-GB" smtClean="0"/>
              <a:pPr/>
              <a:t>‹#›</a:t>
            </a:fld>
            <a:endParaRPr lang="en-GB"/>
          </a:p>
        </p:txBody>
      </p:sp>
    </p:spTree>
    <p:extLst>
      <p:ext uri="{BB962C8B-B14F-4D97-AF65-F5344CB8AC3E}">
        <p14:creationId xmlns:p14="http://schemas.microsoft.com/office/powerpoint/2010/main" xmlns="" val="378105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7FD042B-19FB-4D10-A3C2-5ACE90ABC00D}"/>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xmlns="" id="{F0F783AE-C80A-47F7-9BF6-5EF04CE4BA7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xmlns="" id="{D75BB4CB-8042-4866-931A-ADF7C7D2DAD4}"/>
              </a:ext>
            </a:extLst>
          </p:cNvPr>
          <p:cNvSpPr>
            <a:spLocks noGrp="1"/>
          </p:cNvSpPr>
          <p:nvPr>
            <p:ph type="dt" sz="half" idx="10"/>
          </p:nvPr>
        </p:nvSpPr>
        <p:spPr/>
        <p:txBody>
          <a:bodyPr/>
          <a:lstStyle/>
          <a:p>
            <a:fld id="{2092E429-880B-4A3F-829A-213625BEE845}" type="datetimeFigureOut">
              <a:rPr lang="en-GB" smtClean="0"/>
              <a:pPr/>
              <a:t>27/11/2021</a:t>
            </a:fld>
            <a:endParaRPr lang="en-GB"/>
          </a:p>
        </p:txBody>
      </p:sp>
      <p:sp>
        <p:nvSpPr>
          <p:cNvPr id="5" name="Θέση υποσέλιδου 4">
            <a:extLst>
              <a:ext uri="{FF2B5EF4-FFF2-40B4-BE49-F238E27FC236}">
                <a16:creationId xmlns:a16="http://schemas.microsoft.com/office/drawing/2014/main" xmlns="" id="{98A6AC8E-FCDA-42EB-A733-C162E8809B93}"/>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xmlns="" id="{9119278C-E779-404B-AEC6-710EFEF243DD}"/>
              </a:ext>
            </a:extLst>
          </p:cNvPr>
          <p:cNvSpPr>
            <a:spLocks noGrp="1"/>
          </p:cNvSpPr>
          <p:nvPr>
            <p:ph type="sldNum" sz="quarter" idx="12"/>
          </p:nvPr>
        </p:nvSpPr>
        <p:spPr/>
        <p:txBody>
          <a:bodyPr/>
          <a:lstStyle/>
          <a:p>
            <a:fld id="{C83758B6-80A6-42A3-90F4-7D781B6DA05B}" type="slidenum">
              <a:rPr lang="en-GB" smtClean="0"/>
              <a:pPr/>
              <a:t>‹#›</a:t>
            </a:fld>
            <a:endParaRPr lang="en-GB"/>
          </a:p>
        </p:txBody>
      </p:sp>
    </p:spTree>
    <p:extLst>
      <p:ext uri="{BB962C8B-B14F-4D97-AF65-F5344CB8AC3E}">
        <p14:creationId xmlns:p14="http://schemas.microsoft.com/office/powerpoint/2010/main" xmlns="" val="235114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49E91CA4-F4B3-4D22-A49F-1F88F20D9C1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xmlns="" id="{9B0D4F2A-7C0A-4404-A8B3-A181E1ECC19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xmlns="" id="{0C99342B-2BD9-4134-A272-CCDB7D54B840}"/>
              </a:ext>
            </a:extLst>
          </p:cNvPr>
          <p:cNvSpPr>
            <a:spLocks noGrp="1"/>
          </p:cNvSpPr>
          <p:nvPr>
            <p:ph type="dt" sz="half" idx="10"/>
          </p:nvPr>
        </p:nvSpPr>
        <p:spPr/>
        <p:txBody>
          <a:bodyPr/>
          <a:lstStyle/>
          <a:p>
            <a:fld id="{2092E429-880B-4A3F-829A-213625BEE845}" type="datetimeFigureOut">
              <a:rPr lang="en-GB" smtClean="0"/>
              <a:pPr/>
              <a:t>27/11/2021</a:t>
            </a:fld>
            <a:endParaRPr lang="en-GB"/>
          </a:p>
        </p:txBody>
      </p:sp>
      <p:sp>
        <p:nvSpPr>
          <p:cNvPr id="5" name="Θέση υποσέλιδου 4">
            <a:extLst>
              <a:ext uri="{FF2B5EF4-FFF2-40B4-BE49-F238E27FC236}">
                <a16:creationId xmlns:a16="http://schemas.microsoft.com/office/drawing/2014/main" xmlns="" id="{EC2CEA79-EC54-475B-9D6B-720A910F1134}"/>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xmlns="" id="{E728F4F2-52CC-433C-88C2-D9D921CA775A}"/>
              </a:ext>
            </a:extLst>
          </p:cNvPr>
          <p:cNvSpPr>
            <a:spLocks noGrp="1"/>
          </p:cNvSpPr>
          <p:nvPr>
            <p:ph type="sldNum" sz="quarter" idx="12"/>
          </p:nvPr>
        </p:nvSpPr>
        <p:spPr/>
        <p:txBody>
          <a:bodyPr/>
          <a:lstStyle/>
          <a:p>
            <a:fld id="{C83758B6-80A6-42A3-90F4-7D781B6DA05B}" type="slidenum">
              <a:rPr lang="en-GB" smtClean="0"/>
              <a:pPr/>
              <a:t>‹#›</a:t>
            </a:fld>
            <a:endParaRPr lang="en-GB"/>
          </a:p>
        </p:txBody>
      </p:sp>
    </p:spTree>
    <p:extLst>
      <p:ext uri="{BB962C8B-B14F-4D97-AF65-F5344CB8AC3E}">
        <p14:creationId xmlns:p14="http://schemas.microsoft.com/office/powerpoint/2010/main" xmlns="" val="190569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520F6AE-E6C4-4FE3-9AAF-656639F49B73}"/>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xmlns="" id="{45C74648-7013-4D3E-AE24-16972C33A68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xmlns="" id="{0AC0487F-5534-4693-90D4-C65E5149901C}"/>
              </a:ext>
            </a:extLst>
          </p:cNvPr>
          <p:cNvSpPr>
            <a:spLocks noGrp="1"/>
          </p:cNvSpPr>
          <p:nvPr>
            <p:ph type="dt" sz="half" idx="10"/>
          </p:nvPr>
        </p:nvSpPr>
        <p:spPr/>
        <p:txBody>
          <a:bodyPr/>
          <a:lstStyle/>
          <a:p>
            <a:fld id="{2092E429-880B-4A3F-829A-213625BEE845}" type="datetimeFigureOut">
              <a:rPr lang="en-GB" smtClean="0"/>
              <a:pPr/>
              <a:t>27/11/2021</a:t>
            </a:fld>
            <a:endParaRPr lang="en-GB"/>
          </a:p>
        </p:txBody>
      </p:sp>
      <p:sp>
        <p:nvSpPr>
          <p:cNvPr id="5" name="Θέση υποσέλιδου 4">
            <a:extLst>
              <a:ext uri="{FF2B5EF4-FFF2-40B4-BE49-F238E27FC236}">
                <a16:creationId xmlns:a16="http://schemas.microsoft.com/office/drawing/2014/main" xmlns="" id="{8D657320-4AE6-4C44-B225-A251CF180C57}"/>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xmlns="" id="{FEE57290-50E5-452E-B520-B116BACB98C8}"/>
              </a:ext>
            </a:extLst>
          </p:cNvPr>
          <p:cNvSpPr>
            <a:spLocks noGrp="1"/>
          </p:cNvSpPr>
          <p:nvPr>
            <p:ph type="sldNum" sz="quarter" idx="12"/>
          </p:nvPr>
        </p:nvSpPr>
        <p:spPr/>
        <p:txBody>
          <a:bodyPr/>
          <a:lstStyle/>
          <a:p>
            <a:fld id="{C83758B6-80A6-42A3-90F4-7D781B6DA05B}" type="slidenum">
              <a:rPr lang="en-GB" smtClean="0"/>
              <a:pPr/>
              <a:t>‹#›</a:t>
            </a:fld>
            <a:endParaRPr lang="en-GB"/>
          </a:p>
        </p:txBody>
      </p:sp>
    </p:spTree>
    <p:extLst>
      <p:ext uri="{BB962C8B-B14F-4D97-AF65-F5344CB8AC3E}">
        <p14:creationId xmlns:p14="http://schemas.microsoft.com/office/powerpoint/2010/main" xmlns="" val="414065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8D66DC3-BBA8-4EBF-844C-DB772069A9E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xmlns="" id="{4C61E087-0A89-4E48-8549-6B74E90169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E790FC13-5FA9-4A1E-AA92-1CE48FDEE499}"/>
              </a:ext>
            </a:extLst>
          </p:cNvPr>
          <p:cNvSpPr>
            <a:spLocks noGrp="1"/>
          </p:cNvSpPr>
          <p:nvPr>
            <p:ph type="dt" sz="half" idx="10"/>
          </p:nvPr>
        </p:nvSpPr>
        <p:spPr/>
        <p:txBody>
          <a:bodyPr/>
          <a:lstStyle/>
          <a:p>
            <a:fld id="{2092E429-880B-4A3F-829A-213625BEE845}" type="datetimeFigureOut">
              <a:rPr lang="en-GB" smtClean="0"/>
              <a:pPr/>
              <a:t>27/11/2021</a:t>
            </a:fld>
            <a:endParaRPr lang="en-GB"/>
          </a:p>
        </p:txBody>
      </p:sp>
      <p:sp>
        <p:nvSpPr>
          <p:cNvPr id="5" name="Θέση υποσέλιδου 4">
            <a:extLst>
              <a:ext uri="{FF2B5EF4-FFF2-40B4-BE49-F238E27FC236}">
                <a16:creationId xmlns:a16="http://schemas.microsoft.com/office/drawing/2014/main" xmlns="" id="{998B4EF7-58A3-45B3-8D1B-8D20A5FEB5FA}"/>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xmlns="" id="{4D940007-A00D-43DE-A253-2677498EDB27}"/>
              </a:ext>
            </a:extLst>
          </p:cNvPr>
          <p:cNvSpPr>
            <a:spLocks noGrp="1"/>
          </p:cNvSpPr>
          <p:nvPr>
            <p:ph type="sldNum" sz="quarter" idx="12"/>
          </p:nvPr>
        </p:nvSpPr>
        <p:spPr/>
        <p:txBody>
          <a:bodyPr/>
          <a:lstStyle/>
          <a:p>
            <a:fld id="{C83758B6-80A6-42A3-90F4-7D781B6DA05B}" type="slidenum">
              <a:rPr lang="en-GB" smtClean="0"/>
              <a:pPr/>
              <a:t>‹#›</a:t>
            </a:fld>
            <a:endParaRPr lang="en-GB"/>
          </a:p>
        </p:txBody>
      </p:sp>
    </p:spTree>
    <p:extLst>
      <p:ext uri="{BB962C8B-B14F-4D97-AF65-F5344CB8AC3E}">
        <p14:creationId xmlns:p14="http://schemas.microsoft.com/office/powerpoint/2010/main" xmlns="" val="181466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D674675-4420-4D9E-A188-E5F6EB47B5A0}"/>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xmlns="" id="{B39AD77B-DB27-42D1-9B12-27171EA0F3D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a16="http://schemas.microsoft.com/office/drawing/2014/main" xmlns="" id="{BC81A164-B637-4E57-A181-D768D71B0F0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a16="http://schemas.microsoft.com/office/drawing/2014/main" xmlns="" id="{CC986F1A-A5C4-49C7-B194-4C8F0FAFF47E}"/>
              </a:ext>
            </a:extLst>
          </p:cNvPr>
          <p:cNvSpPr>
            <a:spLocks noGrp="1"/>
          </p:cNvSpPr>
          <p:nvPr>
            <p:ph type="dt" sz="half" idx="10"/>
          </p:nvPr>
        </p:nvSpPr>
        <p:spPr/>
        <p:txBody>
          <a:bodyPr/>
          <a:lstStyle/>
          <a:p>
            <a:fld id="{2092E429-880B-4A3F-829A-213625BEE845}" type="datetimeFigureOut">
              <a:rPr lang="en-GB" smtClean="0"/>
              <a:pPr/>
              <a:t>27/11/2021</a:t>
            </a:fld>
            <a:endParaRPr lang="en-GB"/>
          </a:p>
        </p:txBody>
      </p:sp>
      <p:sp>
        <p:nvSpPr>
          <p:cNvPr id="6" name="Θέση υποσέλιδου 5">
            <a:extLst>
              <a:ext uri="{FF2B5EF4-FFF2-40B4-BE49-F238E27FC236}">
                <a16:creationId xmlns:a16="http://schemas.microsoft.com/office/drawing/2014/main" xmlns="" id="{FA5CB25A-1221-43D7-90B1-940538F59558}"/>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xmlns="" id="{827E71E6-3DFB-46B1-A989-D4DC282910C6}"/>
              </a:ext>
            </a:extLst>
          </p:cNvPr>
          <p:cNvSpPr>
            <a:spLocks noGrp="1"/>
          </p:cNvSpPr>
          <p:nvPr>
            <p:ph type="sldNum" sz="quarter" idx="12"/>
          </p:nvPr>
        </p:nvSpPr>
        <p:spPr/>
        <p:txBody>
          <a:bodyPr/>
          <a:lstStyle/>
          <a:p>
            <a:fld id="{C83758B6-80A6-42A3-90F4-7D781B6DA05B}" type="slidenum">
              <a:rPr lang="en-GB" smtClean="0"/>
              <a:pPr/>
              <a:t>‹#›</a:t>
            </a:fld>
            <a:endParaRPr lang="en-GB"/>
          </a:p>
        </p:txBody>
      </p:sp>
    </p:spTree>
    <p:extLst>
      <p:ext uri="{BB962C8B-B14F-4D97-AF65-F5344CB8AC3E}">
        <p14:creationId xmlns:p14="http://schemas.microsoft.com/office/powerpoint/2010/main" xmlns="" val="77084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8A74850-7B48-4D1A-BE53-8C051BF4269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xmlns="" id="{3AE1EF98-D661-4869-AF8A-82C754042D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770327BF-A2F3-4E03-B2C3-2F67B65366F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a16="http://schemas.microsoft.com/office/drawing/2014/main" xmlns="" id="{79FD3FDC-0CA3-4BB3-AF4F-003FD0888F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EB1D35C0-CE04-46DD-ABB9-9B4C0A44496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a16="http://schemas.microsoft.com/office/drawing/2014/main" xmlns="" id="{2A297511-D591-4739-B66C-F44A61085569}"/>
              </a:ext>
            </a:extLst>
          </p:cNvPr>
          <p:cNvSpPr>
            <a:spLocks noGrp="1"/>
          </p:cNvSpPr>
          <p:nvPr>
            <p:ph type="dt" sz="half" idx="10"/>
          </p:nvPr>
        </p:nvSpPr>
        <p:spPr/>
        <p:txBody>
          <a:bodyPr/>
          <a:lstStyle/>
          <a:p>
            <a:fld id="{2092E429-880B-4A3F-829A-213625BEE845}" type="datetimeFigureOut">
              <a:rPr lang="en-GB" smtClean="0"/>
              <a:pPr/>
              <a:t>27/11/2021</a:t>
            </a:fld>
            <a:endParaRPr lang="en-GB"/>
          </a:p>
        </p:txBody>
      </p:sp>
      <p:sp>
        <p:nvSpPr>
          <p:cNvPr id="8" name="Θέση υποσέλιδου 7">
            <a:extLst>
              <a:ext uri="{FF2B5EF4-FFF2-40B4-BE49-F238E27FC236}">
                <a16:creationId xmlns:a16="http://schemas.microsoft.com/office/drawing/2014/main" xmlns="" id="{C08ED18C-98AD-47E9-AE85-FA2A196C6D8E}"/>
              </a:ext>
            </a:extLst>
          </p:cNvPr>
          <p:cNvSpPr>
            <a:spLocks noGrp="1"/>
          </p:cNvSpPr>
          <p:nvPr>
            <p:ph type="ftr" sz="quarter" idx="11"/>
          </p:nvPr>
        </p:nvSpPr>
        <p:spPr/>
        <p:txBody>
          <a:bodyPr/>
          <a:lstStyle/>
          <a:p>
            <a:endParaRPr lang="en-GB"/>
          </a:p>
        </p:txBody>
      </p:sp>
      <p:sp>
        <p:nvSpPr>
          <p:cNvPr id="9" name="Θέση αριθμού διαφάνειας 8">
            <a:extLst>
              <a:ext uri="{FF2B5EF4-FFF2-40B4-BE49-F238E27FC236}">
                <a16:creationId xmlns:a16="http://schemas.microsoft.com/office/drawing/2014/main" xmlns="" id="{CA4595D5-91B5-4027-8BB5-14034DD4FAC5}"/>
              </a:ext>
            </a:extLst>
          </p:cNvPr>
          <p:cNvSpPr>
            <a:spLocks noGrp="1"/>
          </p:cNvSpPr>
          <p:nvPr>
            <p:ph type="sldNum" sz="quarter" idx="12"/>
          </p:nvPr>
        </p:nvSpPr>
        <p:spPr/>
        <p:txBody>
          <a:bodyPr/>
          <a:lstStyle/>
          <a:p>
            <a:fld id="{C83758B6-80A6-42A3-90F4-7D781B6DA05B}" type="slidenum">
              <a:rPr lang="en-GB" smtClean="0"/>
              <a:pPr/>
              <a:t>‹#›</a:t>
            </a:fld>
            <a:endParaRPr lang="en-GB"/>
          </a:p>
        </p:txBody>
      </p:sp>
    </p:spTree>
    <p:extLst>
      <p:ext uri="{BB962C8B-B14F-4D97-AF65-F5344CB8AC3E}">
        <p14:creationId xmlns:p14="http://schemas.microsoft.com/office/powerpoint/2010/main" xmlns="" val="87799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27F199A-8FC5-4F60-96F6-2C6BD8186D4A}"/>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xmlns="" id="{BE4B0885-E2AB-4EB8-A0C3-8D30EA4FD0F9}"/>
              </a:ext>
            </a:extLst>
          </p:cNvPr>
          <p:cNvSpPr>
            <a:spLocks noGrp="1"/>
          </p:cNvSpPr>
          <p:nvPr>
            <p:ph type="dt" sz="half" idx="10"/>
          </p:nvPr>
        </p:nvSpPr>
        <p:spPr/>
        <p:txBody>
          <a:bodyPr/>
          <a:lstStyle/>
          <a:p>
            <a:fld id="{2092E429-880B-4A3F-829A-213625BEE845}" type="datetimeFigureOut">
              <a:rPr lang="en-GB" smtClean="0"/>
              <a:pPr/>
              <a:t>27/11/2021</a:t>
            </a:fld>
            <a:endParaRPr lang="en-GB"/>
          </a:p>
        </p:txBody>
      </p:sp>
      <p:sp>
        <p:nvSpPr>
          <p:cNvPr id="4" name="Θέση υποσέλιδου 3">
            <a:extLst>
              <a:ext uri="{FF2B5EF4-FFF2-40B4-BE49-F238E27FC236}">
                <a16:creationId xmlns:a16="http://schemas.microsoft.com/office/drawing/2014/main" xmlns="" id="{E10E31B6-6F82-483C-B751-61BFFF8F5E0F}"/>
              </a:ext>
            </a:extLst>
          </p:cNvPr>
          <p:cNvSpPr>
            <a:spLocks noGrp="1"/>
          </p:cNvSpPr>
          <p:nvPr>
            <p:ph type="ftr" sz="quarter" idx="11"/>
          </p:nvPr>
        </p:nvSpPr>
        <p:spPr/>
        <p:txBody>
          <a:bodyPr/>
          <a:lstStyle/>
          <a:p>
            <a:endParaRPr lang="en-GB"/>
          </a:p>
        </p:txBody>
      </p:sp>
      <p:sp>
        <p:nvSpPr>
          <p:cNvPr id="5" name="Θέση αριθμού διαφάνειας 4">
            <a:extLst>
              <a:ext uri="{FF2B5EF4-FFF2-40B4-BE49-F238E27FC236}">
                <a16:creationId xmlns:a16="http://schemas.microsoft.com/office/drawing/2014/main" xmlns="" id="{12F438C5-503E-4D64-BA2E-7D47A88D1997}"/>
              </a:ext>
            </a:extLst>
          </p:cNvPr>
          <p:cNvSpPr>
            <a:spLocks noGrp="1"/>
          </p:cNvSpPr>
          <p:nvPr>
            <p:ph type="sldNum" sz="quarter" idx="12"/>
          </p:nvPr>
        </p:nvSpPr>
        <p:spPr/>
        <p:txBody>
          <a:bodyPr/>
          <a:lstStyle/>
          <a:p>
            <a:fld id="{C83758B6-80A6-42A3-90F4-7D781B6DA05B}" type="slidenum">
              <a:rPr lang="en-GB" smtClean="0"/>
              <a:pPr/>
              <a:t>‹#›</a:t>
            </a:fld>
            <a:endParaRPr lang="en-GB"/>
          </a:p>
        </p:txBody>
      </p:sp>
    </p:spTree>
    <p:extLst>
      <p:ext uri="{BB962C8B-B14F-4D97-AF65-F5344CB8AC3E}">
        <p14:creationId xmlns:p14="http://schemas.microsoft.com/office/powerpoint/2010/main" xmlns="" val="386134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0D7B2414-57C4-40B3-9C0C-4E77EDFCF9F5}"/>
              </a:ext>
            </a:extLst>
          </p:cNvPr>
          <p:cNvSpPr>
            <a:spLocks noGrp="1"/>
          </p:cNvSpPr>
          <p:nvPr>
            <p:ph type="dt" sz="half" idx="10"/>
          </p:nvPr>
        </p:nvSpPr>
        <p:spPr/>
        <p:txBody>
          <a:bodyPr/>
          <a:lstStyle/>
          <a:p>
            <a:fld id="{2092E429-880B-4A3F-829A-213625BEE845}" type="datetimeFigureOut">
              <a:rPr lang="en-GB" smtClean="0"/>
              <a:pPr/>
              <a:t>27/11/2021</a:t>
            </a:fld>
            <a:endParaRPr lang="en-GB"/>
          </a:p>
        </p:txBody>
      </p:sp>
      <p:sp>
        <p:nvSpPr>
          <p:cNvPr id="3" name="Θέση υποσέλιδου 2">
            <a:extLst>
              <a:ext uri="{FF2B5EF4-FFF2-40B4-BE49-F238E27FC236}">
                <a16:creationId xmlns:a16="http://schemas.microsoft.com/office/drawing/2014/main" xmlns="" id="{1F3DEAB1-46D9-49D0-8006-755BCA866807}"/>
              </a:ext>
            </a:extLst>
          </p:cNvPr>
          <p:cNvSpPr>
            <a:spLocks noGrp="1"/>
          </p:cNvSpPr>
          <p:nvPr>
            <p:ph type="ftr" sz="quarter" idx="11"/>
          </p:nvPr>
        </p:nvSpPr>
        <p:spPr/>
        <p:txBody>
          <a:bodyPr/>
          <a:lstStyle/>
          <a:p>
            <a:endParaRPr lang="en-GB"/>
          </a:p>
        </p:txBody>
      </p:sp>
      <p:sp>
        <p:nvSpPr>
          <p:cNvPr id="4" name="Θέση αριθμού διαφάνειας 3">
            <a:extLst>
              <a:ext uri="{FF2B5EF4-FFF2-40B4-BE49-F238E27FC236}">
                <a16:creationId xmlns:a16="http://schemas.microsoft.com/office/drawing/2014/main" xmlns="" id="{C7459B7D-B024-476F-BB27-55FBBEE3DD2C}"/>
              </a:ext>
            </a:extLst>
          </p:cNvPr>
          <p:cNvSpPr>
            <a:spLocks noGrp="1"/>
          </p:cNvSpPr>
          <p:nvPr>
            <p:ph type="sldNum" sz="quarter" idx="12"/>
          </p:nvPr>
        </p:nvSpPr>
        <p:spPr/>
        <p:txBody>
          <a:bodyPr/>
          <a:lstStyle/>
          <a:p>
            <a:fld id="{C83758B6-80A6-42A3-90F4-7D781B6DA05B}" type="slidenum">
              <a:rPr lang="en-GB" smtClean="0"/>
              <a:pPr/>
              <a:t>‹#›</a:t>
            </a:fld>
            <a:endParaRPr lang="en-GB"/>
          </a:p>
        </p:txBody>
      </p:sp>
    </p:spTree>
    <p:extLst>
      <p:ext uri="{BB962C8B-B14F-4D97-AF65-F5344CB8AC3E}">
        <p14:creationId xmlns:p14="http://schemas.microsoft.com/office/powerpoint/2010/main" xmlns="" val="322749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938E56A-3D9A-41CF-AF83-C376DADD446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xmlns="" id="{0D80C9FD-B87A-4369-842A-E3927B527D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a16="http://schemas.microsoft.com/office/drawing/2014/main" xmlns="" id="{A2515E77-371B-4258-9789-15361A520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EDCBCCB9-DA58-4320-AA4C-D33BD751DFE0}"/>
              </a:ext>
            </a:extLst>
          </p:cNvPr>
          <p:cNvSpPr>
            <a:spLocks noGrp="1"/>
          </p:cNvSpPr>
          <p:nvPr>
            <p:ph type="dt" sz="half" idx="10"/>
          </p:nvPr>
        </p:nvSpPr>
        <p:spPr/>
        <p:txBody>
          <a:bodyPr/>
          <a:lstStyle/>
          <a:p>
            <a:fld id="{2092E429-880B-4A3F-829A-213625BEE845}" type="datetimeFigureOut">
              <a:rPr lang="en-GB" smtClean="0"/>
              <a:pPr/>
              <a:t>27/11/2021</a:t>
            </a:fld>
            <a:endParaRPr lang="en-GB"/>
          </a:p>
        </p:txBody>
      </p:sp>
      <p:sp>
        <p:nvSpPr>
          <p:cNvPr id="6" name="Θέση υποσέλιδου 5">
            <a:extLst>
              <a:ext uri="{FF2B5EF4-FFF2-40B4-BE49-F238E27FC236}">
                <a16:creationId xmlns:a16="http://schemas.microsoft.com/office/drawing/2014/main" xmlns="" id="{52CB35A0-5DC6-4DA7-A3A7-21E68B37A99F}"/>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xmlns="" id="{D46EE821-DA0B-4BF4-B8AB-4889791A36D6}"/>
              </a:ext>
            </a:extLst>
          </p:cNvPr>
          <p:cNvSpPr>
            <a:spLocks noGrp="1"/>
          </p:cNvSpPr>
          <p:nvPr>
            <p:ph type="sldNum" sz="quarter" idx="12"/>
          </p:nvPr>
        </p:nvSpPr>
        <p:spPr/>
        <p:txBody>
          <a:bodyPr/>
          <a:lstStyle/>
          <a:p>
            <a:fld id="{C83758B6-80A6-42A3-90F4-7D781B6DA05B}" type="slidenum">
              <a:rPr lang="en-GB" smtClean="0"/>
              <a:pPr/>
              <a:t>‹#›</a:t>
            </a:fld>
            <a:endParaRPr lang="en-GB"/>
          </a:p>
        </p:txBody>
      </p:sp>
    </p:spTree>
    <p:extLst>
      <p:ext uri="{BB962C8B-B14F-4D97-AF65-F5344CB8AC3E}">
        <p14:creationId xmlns:p14="http://schemas.microsoft.com/office/powerpoint/2010/main" xmlns="" val="403818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596D533-BE13-4106-B62B-CD5AFE7DCB2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xmlns="" id="{9A565682-4FEE-485F-87CE-83D73AD1C7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a16="http://schemas.microsoft.com/office/drawing/2014/main" xmlns="" id="{10FED972-385F-408D-9653-F3091F616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AAE4CCE2-BF32-4BDC-9879-A0F642DD647E}"/>
              </a:ext>
            </a:extLst>
          </p:cNvPr>
          <p:cNvSpPr>
            <a:spLocks noGrp="1"/>
          </p:cNvSpPr>
          <p:nvPr>
            <p:ph type="dt" sz="half" idx="10"/>
          </p:nvPr>
        </p:nvSpPr>
        <p:spPr/>
        <p:txBody>
          <a:bodyPr/>
          <a:lstStyle/>
          <a:p>
            <a:fld id="{2092E429-880B-4A3F-829A-213625BEE845}" type="datetimeFigureOut">
              <a:rPr lang="en-GB" smtClean="0"/>
              <a:pPr/>
              <a:t>27/11/2021</a:t>
            </a:fld>
            <a:endParaRPr lang="en-GB"/>
          </a:p>
        </p:txBody>
      </p:sp>
      <p:sp>
        <p:nvSpPr>
          <p:cNvPr id="6" name="Θέση υποσέλιδου 5">
            <a:extLst>
              <a:ext uri="{FF2B5EF4-FFF2-40B4-BE49-F238E27FC236}">
                <a16:creationId xmlns:a16="http://schemas.microsoft.com/office/drawing/2014/main" xmlns="" id="{5F905D82-9FAC-4FC7-BD25-0678B306DA4F}"/>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xmlns="" id="{07E289D5-3036-49A0-A2BA-D9F14D3F137C}"/>
              </a:ext>
            </a:extLst>
          </p:cNvPr>
          <p:cNvSpPr>
            <a:spLocks noGrp="1"/>
          </p:cNvSpPr>
          <p:nvPr>
            <p:ph type="sldNum" sz="quarter" idx="12"/>
          </p:nvPr>
        </p:nvSpPr>
        <p:spPr/>
        <p:txBody>
          <a:bodyPr/>
          <a:lstStyle/>
          <a:p>
            <a:fld id="{C83758B6-80A6-42A3-90F4-7D781B6DA05B}" type="slidenum">
              <a:rPr lang="en-GB" smtClean="0"/>
              <a:pPr/>
              <a:t>‹#›</a:t>
            </a:fld>
            <a:endParaRPr lang="en-GB"/>
          </a:p>
        </p:txBody>
      </p:sp>
    </p:spTree>
    <p:extLst>
      <p:ext uri="{BB962C8B-B14F-4D97-AF65-F5344CB8AC3E}">
        <p14:creationId xmlns:p14="http://schemas.microsoft.com/office/powerpoint/2010/main" xmlns="" val="770480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67501F78-3065-4915-90A4-25289A3CE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xmlns="" id="{A7C7DDF0-041E-4CBA-877F-0C439BDA3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xmlns="" id="{27ADA580-5A13-467D-9E56-FF21DEC5D0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2E429-880B-4A3F-829A-213625BEE845}" type="datetimeFigureOut">
              <a:rPr lang="en-GB" smtClean="0"/>
              <a:pPr/>
              <a:t>27/11/2021</a:t>
            </a:fld>
            <a:endParaRPr lang="en-GB"/>
          </a:p>
        </p:txBody>
      </p:sp>
      <p:sp>
        <p:nvSpPr>
          <p:cNvPr id="5" name="Θέση υποσέλιδου 4">
            <a:extLst>
              <a:ext uri="{FF2B5EF4-FFF2-40B4-BE49-F238E27FC236}">
                <a16:creationId xmlns:a16="http://schemas.microsoft.com/office/drawing/2014/main" xmlns="" id="{43E8FF97-7CFB-4AED-889A-8052C7BEA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Θέση αριθμού διαφάνειας 5">
            <a:extLst>
              <a:ext uri="{FF2B5EF4-FFF2-40B4-BE49-F238E27FC236}">
                <a16:creationId xmlns:a16="http://schemas.microsoft.com/office/drawing/2014/main" xmlns="" id="{AF2ADF2D-64B4-4376-B632-4656BADF4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758B6-80A6-42A3-90F4-7D781B6DA05B}" type="slidenum">
              <a:rPr lang="en-GB" smtClean="0"/>
              <a:pPr/>
              <a:t>‹#›</a:t>
            </a:fld>
            <a:endParaRPr lang="en-GB"/>
          </a:p>
        </p:txBody>
      </p:sp>
    </p:spTree>
    <p:extLst>
      <p:ext uri="{BB962C8B-B14F-4D97-AF65-F5344CB8AC3E}">
        <p14:creationId xmlns:p14="http://schemas.microsoft.com/office/powerpoint/2010/main" xmlns="" val="2029508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916DD54-7BC6-4992-B251-7E230B8A366E}"/>
              </a:ext>
            </a:extLst>
          </p:cNvPr>
          <p:cNvSpPr>
            <a:spLocks noGrp="1"/>
          </p:cNvSpPr>
          <p:nvPr>
            <p:ph type="ctrTitle"/>
          </p:nvPr>
        </p:nvSpPr>
        <p:spPr>
          <a:xfrm>
            <a:off x="1338349" y="774288"/>
            <a:ext cx="9144000" cy="2387600"/>
          </a:xfrm>
        </p:spPr>
        <p:txBody>
          <a:bodyPr>
            <a:normAutofit fontScale="90000"/>
          </a:bodyPr>
          <a:lstStyle/>
          <a:p>
            <a:r>
              <a:rPr lang="el-GR" dirty="0" smtClean="0"/>
              <a:t/>
            </a:r>
            <a:br>
              <a:rPr lang="el-GR" dirty="0" smtClean="0"/>
            </a:br>
            <a:r>
              <a:rPr lang="el-GR" dirty="0" smtClean="0"/>
              <a:t/>
            </a:r>
            <a:br>
              <a:rPr lang="el-GR" dirty="0" smtClean="0"/>
            </a:br>
            <a:r>
              <a:rPr lang="el-GR" dirty="0" smtClean="0"/>
              <a:t>Δραματοποίηση και διασκευή του </a:t>
            </a:r>
            <a:r>
              <a:rPr lang="el-GR" dirty="0"/>
              <a:t>παραμυθιού</a:t>
            </a:r>
            <a:r>
              <a:rPr lang="en-GB" dirty="0" smtClean="0"/>
              <a:t>:</a:t>
            </a:r>
            <a:r>
              <a:rPr lang="el-GR" dirty="0" smtClean="0"/>
              <a:t/>
            </a:r>
            <a:br>
              <a:rPr lang="el-GR" dirty="0" smtClean="0"/>
            </a:br>
            <a:r>
              <a:rPr lang="el-GR" dirty="0" smtClean="0"/>
              <a:t>«</a:t>
            </a:r>
            <a:r>
              <a:rPr lang="el-GR" dirty="0"/>
              <a:t>Η Σοφή Ελιά»</a:t>
            </a:r>
            <a:br>
              <a:rPr lang="el-GR" dirty="0"/>
            </a:br>
            <a:endParaRPr lang="en-GB" dirty="0"/>
          </a:p>
        </p:txBody>
      </p:sp>
      <p:sp>
        <p:nvSpPr>
          <p:cNvPr id="3" name="Υπότιτλος 2">
            <a:extLst>
              <a:ext uri="{FF2B5EF4-FFF2-40B4-BE49-F238E27FC236}">
                <a16:creationId xmlns:a16="http://schemas.microsoft.com/office/drawing/2014/main" xmlns="" id="{A091B6E7-CD6A-4385-8A28-FCD3CBC7ED09}"/>
              </a:ext>
            </a:extLst>
          </p:cNvPr>
          <p:cNvSpPr>
            <a:spLocks noGrp="1"/>
          </p:cNvSpPr>
          <p:nvPr>
            <p:ph type="subTitle" idx="1"/>
          </p:nvPr>
        </p:nvSpPr>
        <p:spPr>
          <a:xfrm>
            <a:off x="1523999" y="5556149"/>
            <a:ext cx="9144000" cy="1655762"/>
          </a:xfrm>
        </p:spPr>
        <p:txBody>
          <a:bodyPr/>
          <a:lstStyle/>
          <a:p>
            <a:r>
              <a:rPr lang="el-GR" dirty="0"/>
              <a:t>2</a:t>
            </a:r>
            <a:r>
              <a:rPr lang="el-GR" baseline="30000" dirty="0"/>
              <a:t>ο</a:t>
            </a:r>
            <a:r>
              <a:rPr lang="el-GR" dirty="0"/>
              <a:t> Νηπιαγωγείο Νέων Επιβατών </a:t>
            </a:r>
          </a:p>
          <a:p>
            <a:r>
              <a:rPr lang="el-GR" dirty="0"/>
              <a:t>Σχολικό έτος 2021-22</a:t>
            </a:r>
            <a:endParaRPr lang="en-GB" dirty="0"/>
          </a:p>
        </p:txBody>
      </p:sp>
      <p:pic>
        <p:nvPicPr>
          <p:cNvPr id="4" name="Εικόνα 3">
            <a:extLst>
              <a:ext uri="{FF2B5EF4-FFF2-40B4-BE49-F238E27FC236}">
                <a16:creationId xmlns:a16="http://schemas.microsoft.com/office/drawing/2014/main" xmlns="" id="{90BE3E57-F7DD-454A-ADE4-A432A37A56A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30040" y="2427099"/>
            <a:ext cx="3813232" cy="2859924"/>
          </a:xfrm>
          <a:prstGeom prst="rect">
            <a:avLst/>
          </a:prstGeom>
        </p:spPr>
      </p:pic>
    </p:spTree>
    <p:extLst>
      <p:ext uri="{BB962C8B-B14F-4D97-AF65-F5344CB8AC3E}">
        <p14:creationId xmlns:p14="http://schemas.microsoft.com/office/powerpoint/2010/main" xmlns="" val="417440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1F0690AF-0BDF-4505-9A79-146BA6ADB77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45100" y="742772"/>
            <a:ext cx="6781800" cy="5086350"/>
          </a:xfrm>
          <a:prstGeom prst="rect">
            <a:avLst/>
          </a:prstGeom>
        </p:spPr>
      </p:pic>
      <p:sp>
        <p:nvSpPr>
          <p:cNvPr id="4" name="Αστέρι: 5 ακτίνες 3">
            <a:extLst>
              <a:ext uri="{FF2B5EF4-FFF2-40B4-BE49-F238E27FC236}">
                <a16:creationId xmlns:a16="http://schemas.microsoft.com/office/drawing/2014/main" xmlns="" id="{61A26374-D349-4695-86CF-C5F8C46BDB1D}"/>
              </a:ext>
            </a:extLst>
          </p:cNvPr>
          <p:cNvSpPr/>
          <p:nvPr/>
        </p:nvSpPr>
        <p:spPr>
          <a:xfrm>
            <a:off x="6918385" y="2794958"/>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1 - Τίτλος"/>
          <p:cNvSpPr>
            <a:spLocks noGrp="1"/>
          </p:cNvSpPr>
          <p:nvPr>
            <p:ph type="title"/>
          </p:nvPr>
        </p:nvSpPr>
        <p:spPr>
          <a:xfrm>
            <a:off x="243840" y="563245"/>
            <a:ext cx="4815840" cy="5410835"/>
          </a:xfrm>
        </p:spPr>
        <p:txBody>
          <a:bodyPr>
            <a:noAutofit/>
          </a:bodyPr>
          <a:lstStyle/>
          <a:p>
            <a:r>
              <a:rPr lang="el-GR" sz="3600" i="1" dirty="0" smtClean="0">
                <a:latin typeface="Arial" pitchFamily="34" charset="0"/>
                <a:cs typeface="Arial" pitchFamily="34" charset="0"/>
              </a:rPr>
              <a:t>Ελιά πρέπει να σου πω τι συμβαίνει</a:t>
            </a:r>
            <a:r>
              <a:rPr lang="el-GR" sz="3600" dirty="0" smtClean="0">
                <a:latin typeface="Arial" pitchFamily="34" charset="0"/>
                <a:cs typeface="Arial" pitchFamily="34" charset="0"/>
              </a:rPr>
              <a:t>, της είπε δυνατά το πεπόνι!</a:t>
            </a:r>
            <a:br>
              <a:rPr lang="el-GR" sz="3600" dirty="0" smtClean="0">
                <a:latin typeface="Arial" pitchFamily="34" charset="0"/>
                <a:cs typeface="Arial" pitchFamily="34" charset="0"/>
              </a:rPr>
            </a:br>
            <a:r>
              <a:rPr lang="el-GR" sz="3600" i="1" dirty="0" err="1" smtClean="0">
                <a:latin typeface="Arial" pitchFamily="34" charset="0"/>
                <a:cs typeface="Arial" pitchFamily="34" charset="0"/>
              </a:rPr>
              <a:t>Σσς</a:t>
            </a:r>
            <a:r>
              <a:rPr lang="el-GR" sz="3600" dirty="0" smtClean="0">
                <a:latin typeface="Arial" pitchFamily="34" charset="0"/>
                <a:cs typeface="Arial" pitchFamily="34" charset="0"/>
              </a:rPr>
              <a:t>, του απαντάει η ελιά, </a:t>
            </a:r>
            <a:r>
              <a:rPr lang="el-GR" sz="3600" i="1" dirty="0" smtClean="0">
                <a:latin typeface="Arial" pitchFamily="34" charset="0"/>
                <a:cs typeface="Arial" pitchFamily="34" charset="0"/>
              </a:rPr>
              <a:t>κοιμούνται τα παιδιά μου… Πες σε όλους τους καρπούς να έρθουν το βράδυ να συζητήσουμε…</a:t>
            </a:r>
            <a:endParaRPr lang="el-GR" sz="3600" i="1" dirty="0">
              <a:latin typeface="Arial" pitchFamily="34" charset="0"/>
              <a:cs typeface="Arial" pitchFamily="34" charset="0"/>
            </a:endParaRPr>
          </a:p>
        </p:txBody>
      </p:sp>
    </p:spTree>
    <p:extLst>
      <p:ext uri="{BB962C8B-B14F-4D97-AF65-F5344CB8AC3E}">
        <p14:creationId xmlns:p14="http://schemas.microsoft.com/office/powerpoint/2010/main" xmlns="" val="99448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xmlns="" id="{2C205290-C2D4-4A7A-AF14-E065A9495F5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13400" y="1162050"/>
            <a:ext cx="6045200" cy="4533900"/>
          </a:xfrm>
          <a:prstGeom prst="rect">
            <a:avLst/>
          </a:prstGeom>
        </p:spPr>
      </p:pic>
      <p:sp>
        <p:nvSpPr>
          <p:cNvPr id="5" name="Αστέρι: 5 ακτίνες 4">
            <a:extLst>
              <a:ext uri="{FF2B5EF4-FFF2-40B4-BE49-F238E27FC236}">
                <a16:creationId xmlns:a16="http://schemas.microsoft.com/office/drawing/2014/main" xmlns="" id="{34E3EED0-BD94-4344-9B40-C96C8FA08179}"/>
              </a:ext>
            </a:extLst>
          </p:cNvPr>
          <p:cNvSpPr/>
          <p:nvPr/>
        </p:nvSpPr>
        <p:spPr>
          <a:xfrm>
            <a:off x="6754483" y="2415397"/>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Αστέρι: 5 ακτίνες 5">
            <a:extLst>
              <a:ext uri="{FF2B5EF4-FFF2-40B4-BE49-F238E27FC236}">
                <a16:creationId xmlns:a16="http://schemas.microsoft.com/office/drawing/2014/main" xmlns="" id="{47B0D5D2-2A1D-49D8-9526-9331A32ACB56}"/>
              </a:ext>
            </a:extLst>
          </p:cNvPr>
          <p:cNvSpPr/>
          <p:nvPr/>
        </p:nvSpPr>
        <p:spPr>
          <a:xfrm>
            <a:off x="8971472" y="4002657"/>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Αστέρι: 5 ακτίνες 8">
            <a:extLst>
              <a:ext uri="{FF2B5EF4-FFF2-40B4-BE49-F238E27FC236}">
                <a16:creationId xmlns:a16="http://schemas.microsoft.com/office/drawing/2014/main" xmlns="" id="{5FA799E2-4A74-4E50-BB36-D9E14B80ADC7}"/>
              </a:ext>
            </a:extLst>
          </p:cNvPr>
          <p:cNvSpPr/>
          <p:nvPr/>
        </p:nvSpPr>
        <p:spPr>
          <a:xfrm>
            <a:off x="10112311" y="1863305"/>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Αστέρι: 5 ακτίνες 9">
            <a:extLst>
              <a:ext uri="{FF2B5EF4-FFF2-40B4-BE49-F238E27FC236}">
                <a16:creationId xmlns:a16="http://schemas.microsoft.com/office/drawing/2014/main" xmlns="" id="{924A41C5-D476-47E6-9EBE-E87A3B2DD224}"/>
              </a:ext>
            </a:extLst>
          </p:cNvPr>
          <p:cNvSpPr/>
          <p:nvPr/>
        </p:nvSpPr>
        <p:spPr>
          <a:xfrm>
            <a:off x="10609412" y="1716657"/>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Αστέρι: 5 ακτίνες 10">
            <a:extLst>
              <a:ext uri="{FF2B5EF4-FFF2-40B4-BE49-F238E27FC236}">
                <a16:creationId xmlns:a16="http://schemas.microsoft.com/office/drawing/2014/main" xmlns="" id="{B54F3DEC-A155-44CE-8C39-CFFFA12EC919}"/>
              </a:ext>
            </a:extLst>
          </p:cNvPr>
          <p:cNvSpPr/>
          <p:nvPr/>
        </p:nvSpPr>
        <p:spPr>
          <a:xfrm>
            <a:off x="10018144" y="1708030"/>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Αστέρι: 5 ακτίνες 11">
            <a:extLst>
              <a:ext uri="{FF2B5EF4-FFF2-40B4-BE49-F238E27FC236}">
                <a16:creationId xmlns:a16="http://schemas.microsoft.com/office/drawing/2014/main" xmlns="" id="{434D3A27-38A7-4603-A273-63E9E10308CF}"/>
              </a:ext>
            </a:extLst>
          </p:cNvPr>
          <p:cNvSpPr/>
          <p:nvPr/>
        </p:nvSpPr>
        <p:spPr>
          <a:xfrm>
            <a:off x="9408539" y="1966823"/>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Αστέρι: 5 ακτίνες 12">
            <a:extLst>
              <a:ext uri="{FF2B5EF4-FFF2-40B4-BE49-F238E27FC236}">
                <a16:creationId xmlns:a16="http://schemas.microsoft.com/office/drawing/2014/main" xmlns="" id="{5E043A7A-6CD5-46BB-8377-D71147A9510A}"/>
              </a:ext>
            </a:extLst>
          </p:cNvPr>
          <p:cNvSpPr/>
          <p:nvPr/>
        </p:nvSpPr>
        <p:spPr>
          <a:xfrm>
            <a:off x="9287772" y="2544793"/>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Αστέρι: 5 ακτίνες 13">
            <a:extLst>
              <a:ext uri="{FF2B5EF4-FFF2-40B4-BE49-F238E27FC236}">
                <a16:creationId xmlns:a16="http://schemas.microsoft.com/office/drawing/2014/main" xmlns="" id="{CEA9EF18-C3F2-426F-8B0E-D8EB1E665EC3}"/>
              </a:ext>
            </a:extLst>
          </p:cNvPr>
          <p:cNvSpPr/>
          <p:nvPr/>
        </p:nvSpPr>
        <p:spPr>
          <a:xfrm>
            <a:off x="10747433" y="1578633"/>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14 - Ορθογώνιο"/>
          <p:cNvSpPr/>
          <p:nvPr/>
        </p:nvSpPr>
        <p:spPr>
          <a:xfrm>
            <a:off x="348726" y="445794"/>
            <a:ext cx="5155603" cy="6093976"/>
          </a:xfrm>
          <a:prstGeom prst="rect">
            <a:avLst/>
          </a:prstGeom>
        </p:spPr>
        <p:txBody>
          <a:bodyPr wrap="square">
            <a:spAutoFit/>
          </a:bodyPr>
          <a:lstStyle/>
          <a:p>
            <a:r>
              <a:rPr lang="el-GR" sz="3000" i="1" dirty="0" smtClean="0">
                <a:latin typeface="Arial" pitchFamily="34" charset="0"/>
                <a:cs typeface="Arial" pitchFamily="34" charset="0"/>
              </a:rPr>
              <a:t>Αγαπημένοι μου </a:t>
            </a:r>
            <a:r>
              <a:rPr lang="el-GR" sz="3000" i="1" dirty="0" smtClean="0">
                <a:latin typeface="Arial" pitchFamily="34" charset="0"/>
                <a:cs typeface="Arial" pitchFamily="34" charset="0"/>
              </a:rPr>
              <a:t>καρποί, </a:t>
            </a:r>
            <a:r>
              <a:rPr lang="el-GR" sz="3000" dirty="0" smtClean="0">
                <a:latin typeface="Arial" pitchFamily="34" charset="0"/>
                <a:cs typeface="Arial" pitchFamily="34" charset="0"/>
              </a:rPr>
              <a:t>είπε η ελιά</a:t>
            </a:r>
            <a:r>
              <a:rPr lang="el-GR" sz="3000" i="1" dirty="0" smtClean="0">
                <a:latin typeface="Arial" pitchFamily="34" charset="0"/>
                <a:cs typeface="Arial" pitchFamily="34" charset="0"/>
              </a:rPr>
              <a:t>, πρέπει να </a:t>
            </a:r>
            <a:r>
              <a:rPr lang="el-GR" sz="3000" i="1" dirty="0" smtClean="0">
                <a:latin typeface="Arial" pitchFamily="34" charset="0"/>
                <a:cs typeface="Arial" pitchFamily="34" charset="0"/>
              </a:rPr>
              <a:t>φτιάξετε </a:t>
            </a:r>
            <a:r>
              <a:rPr lang="el-GR" sz="3000" i="1" dirty="0" smtClean="0">
                <a:latin typeface="Arial" pitchFamily="34" charset="0"/>
                <a:cs typeface="Arial" pitchFamily="34" charset="0"/>
              </a:rPr>
              <a:t>ο καθένας από μία </a:t>
            </a:r>
            <a:r>
              <a:rPr lang="el-GR" sz="3000" i="1" dirty="0" smtClean="0">
                <a:latin typeface="Arial" pitchFamily="34" charset="0"/>
                <a:cs typeface="Arial" pitchFamily="34" charset="0"/>
              </a:rPr>
              <a:t>μικρή στέρνα και να την γεμίσετε με νερό. Όσο για </a:t>
            </a:r>
            <a:r>
              <a:rPr lang="el-GR" sz="3000" i="1" dirty="0" smtClean="0">
                <a:latin typeface="Arial" pitchFamily="34" charset="0"/>
                <a:cs typeface="Arial" pitchFamily="34" charset="0"/>
              </a:rPr>
              <a:t>τους </a:t>
            </a:r>
            <a:r>
              <a:rPr lang="el-GR" sz="3000" i="1" dirty="0" smtClean="0">
                <a:latin typeface="Arial" pitchFamily="34" charset="0"/>
                <a:cs typeface="Arial" pitchFamily="34" charset="0"/>
              </a:rPr>
              <a:t>άρρωστους και τους αδύναμους, θα τους βοηθήσουμε όλοι μαζί να γεμίσουν τη στέρνα τους. Έτσι, όλοι θα έχετε νερό και δε θα δουλεύετε όλη μέρα για να κουβαλάτε νερό στην κολοκύθα</a:t>
            </a:r>
            <a:r>
              <a:rPr lang="el-GR" sz="3000" i="1" dirty="0" smtClean="0">
                <a:latin typeface="Arial" pitchFamily="34" charset="0"/>
                <a:cs typeface="Arial" pitchFamily="34" charset="0"/>
              </a:rPr>
              <a:t>. </a:t>
            </a:r>
            <a:endParaRPr lang="el-GR" sz="3000" i="1" dirty="0">
              <a:latin typeface="Arial" pitchFamily="34" charset="0"/>
              <a:cs typeface="Arial" pitchFamily="34" charset="0"/>
            </a:endParaRPr>
          </a:p>
        </p:txBody>
      </p:sp>
    </p:spTree>
    <p:extLst>
      <p:ext uri="{BB962C8B-B14F-4D97-AF65-F5344CB8AC3E}">
        <p14:creationId xmlns:p14="http://schemas.microsoft.com/office/powerpoint/2010/main" xmlns="" val="1638817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a:extLst>
              <a:ext uri="{FF2B5EF4-FFF2-40B4-BE49-F238E27FC236}">
                <a16:creationId xmlns:a16="http://schemas.microsoft.com/office/drawing/2014/main" xmlns="" id="{16D8B037-C9D4-4D22-BE47-AE8D13F8F4D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2946" y="1235709"/>
            <a:ext cx="5808134" cy="4356101"/>
          </a:xfrm>
          <a:prstGeom prst="rect">
            <a:avLst/>
          </a:prstGeom>
        </p:spPr>
      </p:pic>
      <p:sp>
        <p:nvSpPr>
          <p:cNvPr id="5" name="Αστέρι: 5 ακτίνες 4">
            <a:extLst>
              <a:ext uri="{FF2B5EF4-FFF2-40B4-BE49-F238E27FC236}">
                <a16:creationId xmlns:a16="http://schemas.microsoft.com/office/drawing/2014/main" xmlns="" id="{AB0623F1-DDF7-488B-AA3F-4C24881D7689}"/>
              </a:ext>
            </a:extLst>
          </p:cNvPr>
          <p:cNvSpPr/>
          <p:nvPr/>
        </p:nvSpPr>
        <p:spPr>
          <a:xfrm>
            <a:off x="1608252" y="2412808"/>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Αστέρι: 5 ακτίνες 5">
            <a:extLst>
              <a:ext uri="{FF2B5EF4-FFF2-40B4-BE49-F238E27FC236}">
                <a16:creationId xmlns:a16="http://schemas.microsoft.com/office/drawing/2014/main" xmlns="" id="{C5A6F914-4798-420E-BD0D-968C2374CBAC}"/>
              </a:ext>
            </a:extLst>
          </p:cNvPr>
          <p:cNvSpPr/>
          <p:nvPr/>
        </p:nvSpPr>
        <p:spPr>
          <a:xfrm>
            <a:off x="2476740" y="3013206"/>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Αστέρι: 5 ακτίνες 6">
            <a:extLst>
              <a:ext uri="{FF2B5EF4-FFF2-40B4-BE49-F238E27FC236}">
                <a16:creationId xmlns:a16="http://schemas.microsoft.com/office/drawing/2014/main" xmlns="" id="{B29D2CC9-7824-4D1A-A839-39520A5097E0}"/>
              </a:ext>
            </a:extLst>
          </p:cNvPr>
          <p:cNvSpPr/>
          <p:nvPr/>
        </p:nvSpPr>
        <p:spPr>
          <a:xfrm>
            <a:off x="3191359" y="2924355"/>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Αστέρι: 5 ακτίνες 7">
            <a:extLst>
              <a:ext uri="{FF2B5EF4-FFF2-40B4-BE49-F238E27FC236}">
                <a16:creationId xmlns:a16="http://schemas.microsoft.com/office/drawing/2014/main" xmlns="" id="{BE80B912-F57E-462E-BF96-5BDBEBB2CA4F}"/>
              </a:ext>
            </a:extLst>
          </p:cNvPr>
          <p:cNvSpPr/>
          <p:nvPr/>
        </p:nvSpPr>
        <p:spPr>
          <a:xfrm>
            <a:off x="4054127" y="2909115"/>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8 - Ορθογώνιο"/>
          <p:cNvSpPr/>
          <p:nvPr/>
        </p:nvSpPr>
        <p:spPr>
          <a:xfrm>
            <a:off x="6416040" y="1353235"/>
            <a:ext cx="5181600" cy="3970318"/>
          </a:xfrm>
          <a:prstGeom prst="rect">
            <a:avLst/>
          </a:prstGeom>
        </p:spPr>
        <p:txBody>
          <a:bodyPr wrap="square">
            <a:spAutoFit/>
          </a:bodyPr>
          <a:lstStyle/>
          <a:p>
            <a:r>
              <a:rPr lang="el-GR" sz="3600" i="1" dirty="0" smtClean="0">
                <a:latin typeface="Arial" pitchFamily="34" charset="0"/>
                <a:cs typeface="Arial" pitchFamily="34" charset="0"/>
              </a:rPr>
              <a:t>Το βράδυ που θα κοιμούνται όλοι θα πάτε </a:t>
            </a:r>
            <a:r>
              <a:rPr lang="el-GR" sz="3600" i="1" dirty="0" smtClean="0">
                <a:latin typeface="Arial" pitchFamily="34" charset="0"/>
                <a:cs typeface="Arial" pitchFamily="34" charset="0"/>
              </a:rPr>
              <a:t>να </a:t>
            </a:r>
            <a:r>
              <a:rPr lang="el-GR" sz="3600" i="1" dirty="0" smtClean="0">
                <a:latin typeface="Arial" pitchFamily="34" charset="0"/>
                <a:cs typeface="Arial" pitchFamily="34" charset="0"/>
              </a:rPr>
              <a:t>αφήσετε </a:t>
            </a:r>
            <a:r>
              <a:rPr lang="el-GR" sz="3600" i="1" dirty="0" smtClean="0">
                <a:latin typeface="Arial" pitchFamily="34" charset="0"/>
                <a:cs typeface="Arial" pitchFamily="34" charset="0"/>
              </a:rPr>
              <a:t>πολλούς κουβάδες </a:t>
            </a:r>
            <a:r>
              <a:rPr lang="el-GR" sz="3600" i="1" dirty="0" smtClean="0">
                <a:latin typeface="Arial" pitchFamily="34" charset="0"/>
                <a:cs typeface="Arial" pitchFamily="34" charset="0"/>
              </a:rPr>
              <a:t>με </a:t>
            </a:r>
            <a:r>
              <a:rPr lang="el-GR" sz="3600" i="1" dirty="0" smtClean="0">
                <a:latin typeface="Arial" pitchFamily="34" charset="0"/>
                <a:cs typeface="Arial" pitchFamily="34" charset="0"/>
              </a:rPr>
              <a:t>νερό </a:t>
            </a:r>
            <a:r>
              <a:rPr lang="el-GR" sz="3600" i="1" dirty="0" smtClean="0">
                <a:latin typeface="Arial" pitchFamily="34" charset="0"/>
                <a:cs typeface="Arial" pitchFamily="34" charset="0"/>
              </a:rPr>
              <a:t>μπροστά στην </a:t>
            </a:r>
            <a:r>
              <a:rPr lang="el-GR" sz="3600" i="1" dirty="0" smtClean="0">
                <a:latin typeface="Arial" pitchFamily="34" charset="0"/>
                <a:cs typeface="Arial" pitchFamily="34" charset="0"/>
              </a:rPr>
              <a:t>κολοκύθα, </a:t>
            </a:r>
            <a:r>
              <a:rPr lang="el-GR" sz="3600" dirty="0" smtClean="0">
                <a:latin typeface="Arial" pitchFamily="34" charset="0"/>
                <a:cs typeface="Arial" pitchFamily="34" charset="0"/>
              </a:rPr>
              <a:t>είπε η σοφή ελιά</a:t>
            </a:r>
            <a:endParaRPr lang="el-GR" sz="3600" dirty="0">
              <a:latin typeface="Arial" pitchFamily="34" charset="0"/>
              <a:cs typeface="Arial" pitchFamily="34" charset="0"/>
            </a:endParaRPr>
          </a:p>
        </p:txBody>
      </p:sp>
    </p:spTree>
    <p:extLst>
      <p:ext uri="{BB962C8B-B14F-4D97-AF65-F5344CB8AC3E}">
        <p14:creationId xmlns:p14="http://schemas.microsoft.com/office/powerpoint/2010/main" xmlns="" val="3920193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FA23CF39-45C7-4179-9C19-FE99164CB2A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45666" y="1231900"/>
            <a:ext cx="5858933" cy="4394200"/>
          </a:xfrm>
          <a:prstGeom prst="rect">
            <a:avLst/>
          </a:prstGeom>
        </p:spPr>
      </p:pic>
      <p:sp>
        <p:nvSpPr>
          <p:cNvPr id="5" name="Αστέρι: 5 ακτίνες 4">
            <a:extLst>
              <a:ext uri="{FF2B5EF4-FFF2-40B4-BE49-F238E27FC236}">
                <a16:creationId xmlns:a16="http://schemas.microsoft.com/office/drawing/2014/main" xmlns="" id="{2BD8B351-A09B-414C-955C-5F96DD9C09DE}"/>
              </a:ext>
            </a:extLst>
          </p:cNvPr>
          <p:cNvSpPr/>
          <p:nvPr/>
        </p:nvSpPr>
        <p:spPr>
          <a:xfrm>
            <a:off x="8475132" y="1859280"/>
            <a:ext cx="425028" cy="34045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Αστέρι: 5 ακτίνες 5">
            <a:extLst>
              <a:ext uri="{FF2B5EF4-FFF2-40B4-BE49-F238E27FC236}">
                <a16:creationId xmlns:a16="http://schemas.microsoft.com/office/drawing/2014/main" xmlns="" id="{4453C5FE-C016-4F1A-A353-AC76F8159D53}"/>
              </a:ext>
            </a:extLst>
          </p:cNvPr>
          <p:cNvSpPr/>
          <p:nvPr/>
        </p:nvSpPr>
        <p:spPr>
          <a:xfrm>
            <a:off x="10531376" y="2156605"/>
            <a:ext cx="434278"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Αστέρι: 5 ακτίνες 6">
            <a:extLst>
              <a:ext uri="{FF2B5EF4-FFF2-40B4-BE49-F238E27FC236}">
                <a16:creationId xmlns:a16="http://schemas.microsoft.com/office/drawing/2014/main" xmlns="" id="{C18B352F-16D0-4777-91F4-DC2CC6445D3A}"/>
              </a:ext>
            </a:extLst>
          </p:cNvPr>
          <p:cNvSpPr/>
          <p:nvPr/>
        </p:nvSpPr>
        <p:spPr>
          <a:xfrm>
            <a:off x="9558068" y="1751162"/>
            <a:ext cx="373169" cy="319178"/>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7 - Ορθογώνιο"/>
          <p:cNvSpPr/>
          <p:nvPr/>
        </p:nvSpPr>
        <p:spPr>
          <a:xfrm>
            <a:off x="274320" y="1143000"/>
            <a:ext cx="5318760" cy="3970318"/>
          </a:xfrm>
          <a:prstGeom prst="rect">
            <a:avLst/>
          </a:prstGeom>
        </p:spPr>
        <p:txBody>
          <a:bodyPr wrap="square">
            <a:spAutoFit/>
          </a:bodyPr>
          <a:lstStyle/>
          <a:p>
            <a:endParaRPr lang="el-GR" sz="3600" dirty="0" smtClean="0">
              <a:latin typeface="Arial" pitchFamily="34" charset="0"/>
              <a:cs typeface="Arial" pitchFamily="34" charset="0"/>
            </a:endParaRPr>
          </a:p>
          <a:p>
            <a:r>
              <a:rPr lang="el-GR" sz="3600" dirty="0" smtClean="0">
                <a:latin typeface="Arial" pitchFamily="34" charset="0"/>
                <a:cs typeface="Arial" pitchFamily="34" charset="0"/>
              </a:rPr>
              <a:t>Πράγματι, το άλλο πρωί, η κολοκύθα ήπιε, ήπιε, ήπιε τόσο νερό που δεν άντεξε και έσκασε!</a:t>
            </a:r>
          </a:p>
          <a:p>
            <a:endParaRPr lang="el-GR" sz="3600" i="1" dirty="0" smtClean="0">
              <a:latin typeface="Arial" pitchFamily="34" charset="0"/>
              <a:cs typeface="Arial" pitchFamily="34" charset="0"/>
            </a:endParaRPr>
          </a:p>
          <a:p>
            <a:endParaRPr lang="el-GR" sz="3600" dirty="0">
              <a:latin typeface="Arial" pitchFamily="34" charset="0"/>
              <a:cs typeface="Arial" pitchFamily="34" charset="0"/>
            </a:endParaRPr>
          </a:p>
        </p:txBody>
      </p:sp>
    </p:spTree>
    <p:extLst>
      <p:ext uri="{BB962C8B-B14F-4D97-AF65-F5344CB8AC3E}">
        <p14:creationId xmlns:p14="http://schemas.microsoft.com/office/powerpoint/2010/main" xmlns="" val="3536157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78EC250E-C3BF-4C17-BB1D-873DB4F6A76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1924" y="1143000"/>
            <a:ext cx="6373676" cy="4780257"/>
          </a:xfrm>
          <a:prstGeom prst="rect">
            <a:avLst/>
          </a:prstGeom>
        </p:spPr>
      </p:pic>
      <p:sp>
        <p:nvSpPr>
          <p:cNvPr id="5" name="1 - Τίτλος"/>
          <p:cNvSpPr>
            <a:spLocks noGrp="1"/>
          </p:cNvSpPr>
          <p:nvPr>
            <p:ph type="title"/>
          </p:nvPr>
        </p:nvSpPr>
        <p:spPr>
          <a:xfrm>
            <a:off x="6979920" y="929005"/>
            <a:ext cx="4846320" cy="5258435"/>
          </a:xfrm>
        </p:spPr>
        <p:txBody>
          <a:bodyPr>
            <a:noAutofit/>
          </a:bodyPr>
          <a:lstStyle/>
          <a:p>
            <a:r>
              <a:rPr lang="el-GR" sz="3600" dirty="0" smtClean="0">
                <a:latin typeface="Arial" pitchFamily="34" charset="0"/>
                <a:cs typeface="Arial" pitchFamily="34" charset="0"/>
              </a:rPr>
              <a:t>Όλοι οι καρποί, χαρούμενοι ψήφισαν τη δίκαιη, σοφή ελιά για αρχηγό τους.</a:t>
            </a:r>
            <a:br>
              <a:rPr lang="el-GR" sz="3600" dirty="0" smtClean="0">
                <a:latin typeface="Arial" pitchFamily="34" charset="0"/>
                <a:cs typeface="Arial" pitchFamily="34" charset="0"/>
              </a:rPr>
            </a:br>
            <a:r>
              <a:rPr lang="el-GR" sz="3600" dirty="0" smtClean="0">
                <a:latin typeface="Arial" pitchFamily="34" charset="0"/>
                <a:cs typeface="Arial" pitchFamily="34" charset="0"/>
              </a:rPr>
              <a:t>Η ελιά τους εξήγησε τι πρέπει να κάνουν για να ζουν όλοι δίκαια και αρμονικά μαζί.</a:t>
            </a:r>
            <a:endParaRPr lang="el-GR" sz="3600" dirty="0">
              <a:latin typeface="Arial" pitchFamily="34" charset="0"/>
              <a:cs typeface="Arial" pitchFamily="34" charset="0"/>
            </a:endParaRPr>
          </a:p>
        </p:txBody>
      </p:sp>
      <p:sp>
        <p:nvSpPr>
          <p:cNvPr id="6" name="Αστέρι: 5 ακτίνες 4">
            <a:extLst>
              <a:ext uri="{FF2B5EF4-FFF2-40B4-BE49-F238E27FC236}">
                <a16:creationId xmlns:a16="http://schemas.microsoft.com/office/drawing/2014/main" xmlns="" id="{2BD8B351-A09B-414C-955C-5F96DD9C09DE}"/>
              </a:ext>
            </a:extLst>
          </p:cNvPr>
          <p:cNvSpPr/>
          <p:nvPr/>
        </p:nvSpPr>
        <p:spPr>
          <a:xfrm>
            <a:off x="1068492" y="4084320"/>
            <a:ext cx="425028" cy="34045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Αστέρι: 5 ακτίνες 4">
            <a:extLst>
              <a:ext uri="{FF2B5EF4-FFF2-40B4-BE49-F238E27FC236}">
                <a16:creationId xmlns:a16="http://schemas.microsoft.com/office/drawing/2014/main" xmlns="" id="{2BD8B351-A09B-414C-955C-5F96DD9C09DE}"/>
              </a:ext>
            </a:extLst>
          </p:cNvPr>
          <p:cNvSpPr/>
          <p:nvPr/>
        </p:nvSpPr>
        <p:spPr>
          <a:xfrm>
            <a:off x="4811256" y="4762052"/>
            <a:ext cx="775548" cy="548640"/>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Αστέρι: 5 ακτίνες 4">
            <a:extLst>
              <a:ext uri="{FF2B5EF4-FFF2-40B4-BE49-F238E27FC236}">
                <a16:creationId xmlns:a16="http://schemas.microsoft.com/office/drawing/2014/main" xmlns="" id="{2BD8B351-A09B-414C-955C-5F96DD9C09DE}"/>
              </a:ext>
            </a:extLst>
          </p:cNvPr>
          <p:cNvSpPr/>
          <p:nvPr/>
        </p:nvSpPr>
        <p:spPr>
          <a:xfrm>
            <a:off x="3369732" y="3337560"/>
            <a:ext cx="425028" cy="34045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Αστέρι: 5 ακτίνες 4">
            <a:extLst>
              <a:ext uri="{FF2B5EF4-FFF2-40B4-BE49-F238E27FC236}">
                <a16:creationId xmlns:a16="http://schemas.microsoft.com/office/drawing/2014/main" xmlns="" id="{2BD8B351-A09B-414C-955C-5F96DD9C09DE}"/>
              </a:ext>
            </a:extLst>
          </p:cNvPr>
          <p:cNvSpPr/>
          <p:nvPr/>
        </p:nvSpPr>
        <p:spPr>
          <a:xfrm>
            <a:off x="5320452" y="2910840"/>
            <a:ext cx="425028" cy="34045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Αστέρι: 5 ακτίνες 4">
            <a:extLst>
              <a:ext uri="{FF2B5EF4-FFF2-40B4-BE49-F238E27FC236}">
                <a16:creationId xmlns:a16="http://schemas.microsoft.com/office/drawing/2014/main" xmlns="" id="{2BD8B351-A09B-414C-955C-5F96DD9C09DE}"/>
              </a:ext>
            </a:extLst>
          </p:cNvPr>
          <p:cNvSpPr/>
          <p:nvPr/>
        </p:nvSpPr>
        <p:spPr>
          <a:xfrm>
            <a:off x="4746711" y="2776369"/>
            <a:ext cx="425028" cy="34045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84967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DF49E992-6069-49BC-87F2-523BD7C5894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18760" y="990600"/>
            <a:ext cx="6370320" cy="4777740"/>
          </a:xfrm>
          <a:prstGeom prst="rect">
            <a:avLst/>
          </a:prstGeom>
        </p:spPr>
      </p:pic>
      <p:sp>
        <p:nvSpPr>
          <p:cNvPr id="4" name="Αστέρι: 5 ακτίνες 3">
            <a:extLst>
              <a:ext uri="{FF2B5EF4-FFF2-40B4-BE49-F238E27FC236}">
                <a16:creationId xmlns:a16="http://schemas.microsoft.com/office/drawing/2014/main" xmlns="" id="{878AF274-2310-4ED3-A637-D670124356F3}"/>
              </a:ext>
            </a:extLst>
          </p:cNvPr>
          <p:cNvSpPr/>
          <p:nvPr/>
        </p:nvSpPr>
        <p:spPr>
          <a:xfrm>
            <a:off x="6106640" y="1836564"/>
            <a:ext cx="488828" cy="38243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Αστέρι: 5 ακτίνες 5">
            <a:extLst>
              <a:ext uri="{FF2B5EF4-FFF2-40B4-BE49-F238E27FC236}">
                <a16:creationId xmlns:a16="http://schemas.microsoft.com/office/drawing/2014/main" xmlns="" id="{DA30E66E-DF09-4373-B9BB-2F43F9210028}"/>
              </a:ext>
            </a:extLst>
          </p:cNvPr>
          <p:cNvSpPr/>
          <p:nvPr/>
        </p:nvSpPr>
        <p:spPr>
          <a:xfrm>
            <a:off x="7052093" y="1897524"/>
            <a:ext cx="488828" cy="320616"/>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Αστέρι: 5 ακτίνες 6">
            <a:extLst>
              <a:ext uri="{FF2B5EF4-FFF2-40B4-BE49-F238E27FC236}">
                <a16:creationId xmlns:a16="http://schemas.microsoft.com/office/drawing/2014/main" xmlns="" id="{62786356-C785-4CBD-9B5D-1254EDD81545}"/>
              </a:ext>
            </a:extLst>
          </p:cNvPr>
          <p:cNvSpPr/>
          <p:nvPr/>
        </p:nvSpPr>
        <p:spPr>
          <a:xfrm>
            <a:off x="9650081" y="1981632"/>
            <a:ext cx="488828" cy="38243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Αστέρι: 5 ακτίνες 7">
            <a:extLst>
              <a:ext uri="{FF2B5EF4-FFF2-40B4-BE49-F238E27FC236}">
                <a16:creationId xmlns:a16="http://schemas.microsoft.com/office/drawing/2014/main" xmlns="" id="{1AAC5F5F-4FE5-4772-B38D-7800A1E62315}"/>
              </a:ext>
            </a:extLst>
          </p:cNvPr>
          <p:cNvSpPr/>
          <p:nvPr/>
        </p:nvSpPr>
        <p:spPr>
          <a:xfrm>
            <a:off x="8872268" y="2072064"/>
            <a:ext cx="488828" cy="38243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Αστέρι: 5 ακτίνες 8">
            <a:extLst>
              <a:ext uri="{FF2B5EF4-FFF2-40B4-BE49-F238E27FC236}">
                <a16:creationId xmlns:a16="http://schemas.microsoft.com/office/drawing/2014/main" xmlns="" id="{DF4DDC4B-D031-420A-B642-C2937DF2E8D2}"/>
              </a:ext>
            </a:extLst>
          </p:cNvPr>
          <p:cNvSpPr/>
          <p:nvPr/>
        </p:nvSpPr>
        <p:spPr>
          <a:xfrm>
            <a:off x="8347210" y="2110883"/>
            <a:ext cx="488828" cy="38243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Αστέρι: 5 ακτίνες 9">
            <a:extLst>
              <a:ext uri="{FF2B5EF4-FFF2-40B4-BE49-F238E27FC236}">
                <a16:creationId xmlns:a16="http://schemas.microsoft.com/office/drawing/2014/main" xmlns="" id="{C0799E80-6F04-4EDC-BEB3-D8320571F96A}"/>
              </a:ext>
            </a:extLst>
          </p:cNvPr>
          <p:cNvSpPr/>
          <p:nvPr/>
        </p:nvSpPr>
        <p:spPr>
          <a:xfrm>
            <a:off x="7473640" y="2102545"/>
            <a:ext cx="488828" cy="38243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Αστέρι: 5 ακτίνες 10">
            <a:extLst>
              <a:ext uri="{FF2B5EF4-FFF2-40B4-BE49-F238E27FC236}">
                <a16:creationId xmlns:a16="http://schemas.microsoft.com/office/drawing/2014/main" xmlns="" id="{41B45EBA-12F6-439B-9D2C-EDBF64BCFBA9}"/>
              </a:ext>
            </a:extLst>
          </p:cNvPr>
          <p:cNvSpPr/>
          <p:nvPr/>
        </p:nvSpPr>
        <p:spPr>
          <a:xfrm>
            <a:off x="6906597" y="3458618"/>
            <a:ext cx="488828" cy="38243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Αστέρι: 5 ακτίνες 11">
            <a:extLst>
              <a:ext uri="{FF2B5EF4-FFF2-40B4-BE49-F238E27FC236}">
                <a16:creationId xmlns:a16="http://schemas.microsoft.com/office/drawing/2014/main" xmlns="" id="{145F6132-0C67-43A4-A165-4C889EF048B9}"/>
              </a:ext>
            </a:extLst>
          </p:cNvPr>
          <p:cNvSpPr/>
          <p:nvPr/>
        </p:nvSpPr>
        <p:spPr>
          <a:xfrm>
            <a:off x="9009141" y="3579962"/>
            <a:ext cx="488828" cy="38243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Αστέρι: 5 ακτίνες 12">
            <a:extLst>
              <a:ext uri="{FF2B5EF4-FFF2-40B4-BE49-F238E27FC236}">
                <a16:creationId xmlns:a16="http://schemas.microsoft.com/office/drawing/2014/main" xmlns="" id="{B88C76DB-CFC4-487A-83C4-2658E484B501}"/>
              </a:ext>
            </a:extLst>
          </p:cNvPr>
          <p:cNvSpPr/>
          <p:nvPr/>
        </p:nvSpPr>
        <p:spPr>
          <a:xfrm>
            <a:off x="7828759" y="3556960"/>
            <a:ext cx="488828" cy="38243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1 - Τίτλος"/>
          <p:cNvSpPr>
            <a:spLocks noGrp="1"/>
          </p:cNvSpPr>
          <p:nvPr>
            <p:ph type="title"/>
          </p:nvPr>
        </p:nvSpPr>
        <p:spPr>
          <a:xfrm>
            <a:off x="213360" y="289560"/>
            <a:ext cx="5151120" cy="5943599"/>
          </a:xfrm>
        </p:spPr>
        <p:txBody>
          <a:bodyPr>
            <a:normAutofit/>
          </a:bodyPr>
          <a:lstStyle/>
          <a:p>
            <a:r>
              <a:rPr lang="el-GR" sz="3600" dirty="0" smtClean="0">
                <a:latin typeface="Arial" pitchFamily="34" charset="0"/>
                <a:cs typeface="Arial" pitchFamily="34" charset="0"/>
              </a:rPr>
              <a:t>Από τότε όλοι οι καρποί ζούσαν χαρούμενοι και ευτυχισμένοι σε εκείνο το περιβόλι.</a:t>
            </a:r>
            <a:endParaRPr lang="el-GR" sz="3600" dirty="0">
              <a:latin typeface="Arial" pitchFamily="34" charset="0"/>
              <a:cs typeface="Arial" pitchFamily="34" charset="0"/>
            </a:endParaRPr>
          </a:p>
        </p:txBody>
      </p:sp>
    </p:spTree>
    <p:extLst>
      <p:ext uri="{BB962C8B-B14F-4D97-AF65-F5344CB8AC3E}">
        <p14:creationId xmlns:p14="http://schemas.microsoft.com/office/powerpoint/2010/main" xmlns="" val="252064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xmlns="" id="{7953AFAB-9D03-4B15-828C-6F4C581337B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43011" y="1360436"/>
            <a:ext cx="5567126" cy="4004044"/>
          </a:xfrm>
          <a:prstGeom prst="rect">
            <a:avLst/>
          </a:prstGeom>
        </p:spPr>
      </p:pic>
      <p:sp>
        <p:nvSpPr>
          <p:cNvPr id="2" name="Αστέρι: 5 ακτίνες 1">
            <a:extLst>
              <a:ext uri="{FF2B5EF4-FFF2-40B4-BE49-F238E27FC236}">
                <a16:creationId xmlns:a16="http://schemas.microsoft.com/office/drawing/2014/main" xmlns="" id="{3B3C2572-43B9-4FE2-B91F-F91829A93B37}"/>
              </a:ext>
            </a:extLst>
          </p:cNvPr>
          <p:cNvSpPr/>
          <p:nvPr/>
        </p:nvSpPr>
        <p:spPr>
          <a:xfrm>
            <a:off x="9317611" y="3617378"/>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Αστέρι: 5 ακτίνες 7">
            <a:extLst>
              <a:ext uri="{FF2B5EF4-FFF2-40B4-BE49-F238E27FC236}">
                <a16:creationId xmlns:a16="http://schemas.microsoft.com/office/drawing/2014/main" xmlns="" id="{A9C8F58B-FCF2-4935-8F66-0C8E8E1FDBD0}"/>
              </a:ext>
            </a:extLst>
          </p:cNvPr>
          <p:cNvSpPr/>
          <p:nvPr/>
        </p:nvSpPr>
        <p:spPr>
          <a:xfrm>
            <a:off x="11186483" y="3383688"/>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Αστέρι: 5 ακτίνες 8">
            <a:extLst>
              <a:ext uri="{FF2B5EF4-FFF2-40B4-BE49-F238E27FC236}">
                <a16:creationId xmlns:a16="http://schemas.microsoft.com/office/drawing/2014/main" xmlns="" id="{A519B166-D5B0-46B0-8D49-E64611CD987F}"/>
              </a:ext>
            </a:extLst>
          </p:cNvPr>
          <p:cNvSpPr/>
          <p:nvPr/>
        </p:nvSpPr>
        <p:spPr>
          <a:xfrm>
            <a:off x="9565001" y="3352800"/>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Αστέρι: 5 ακτίνες 9">
            <a:extLst>
              <a:ext uri="{FF2B5EF4-FFF2-40B4-BE49-F238E27FC236}">
                <a16:creationId xmlns:a16="http://schemas.microsoft.com/office/drawing/2014/main" xmlns="" id="{1E13F23B-8353-45E2-AD01-606B18073929}"/>
              </a:ext>
            </a:extLst>
          </p:cNvPr>
          <p:cNvSpPr/>
          <p:nvPr/>
        </p:nvSpPr>
        <p:spPr>
          <a:xfrm>
            <a:off x="8817310" y="3266841"/>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Αστέρι: 5 ακτίνες 10">
            <a:extLst>
              <a:ext uri="{FF2B5EF4-FFF2-40B4-BE49-F238E27FC236}">
                <a16:creationId xmlns:a16="http://schemas.microsoft.com/office/drawing/2014/main" xmlns="" id="{C57595FD-01BF-476C-AD24-6BE4B374D39A}"/>
              </a:ext>
            </a:extLst>
          </p:cNvPr>
          <p:cNvSpPr/>
          <p:nvPr/>
        </p:nvSpPr>
        <p:spPr>
          <a:xfrm>
            <a:off x="10740076" y="3261766"/>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Αστέρι: 5 ακτίνες 11">
            <a:extLst>
              <a:ext uri="{FF2B5EF4-FFF2-40B4-BE49-F238E27FC236}">
                <a16:creationId xmlns:a16="http://schemas.microsoft.com/office/drawing/2014/main" xmlns="" id="{4BB223B4-4CA5-4296-BACF-AF10DE9A78F8}"/>
              </a:ext>
            </a:extLst>
          </p:cNvPr>
          <p:cNvSpPr/>
          <p:nvPr/>
        </p:nvSpPr>
        <p:spPr>
          <a:xfrm>
            <a:off x="9825696" y="3274014"/>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Αστέρι: 5 ακτίνες 12">
            <a:extLst>
              <a:ext uri="{FF2B5EF4-FFF2-40B4-BE49-F238E27FC236}">
                <a16:creationId xmlns:a16="http://schemas.microsoft.com/office/drawing/2014/main" xmlns="" id="{C18D21A5-13A5-461D-BC4F-B03B725619AF}"/>
              </a:ext>
            </a:extLst>
          </p:cNvPr>
          <p:cNvSpPr/>
          <p:nvPr/>
        </p:nvSpPr>
        <p:spPr>
          <a:xfrm>
            <a:off x="8193115" y="3416263"/>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1 - Τίτλος"/>
          <p:cNvSpPr>
            <a:spLocks noGrp="1"/>
          </p:cNvSpPr>
          <p:nvPr>
            <p:ph type="title"/>
          </p:nvPr>
        </p:nvSpPr>
        <p:spPr>
          <a:xfrm>
            <a:off x="237564" y="477184"/>
            <a:ext cx="6193715" cy="6167456"/>
          </a:xfrm>
        </p:spPr>
        <p:txBody>
          <a:bodyPr>
            <a:normAutofit/>
          </a:bodyPr>
          <a:lstStyle/>
          <a:p>
            <a:r>
              <a:rPr lang="el-GR" sz="3600" dirty="0" smtClean="0">
                <a:latin typeface="Arial" pitchFamily="34" charset="0"/>
                <a:cs typeface="Arial" pitchFamily="34" charset="0"/>
              </a:rPr>
              <a:t>Ήταν κάποτε ένα όμορφο περιβόλι που ζούσαν φρούτα, καρποί και λαχανικά.</a:t>
            </a:r>
            <a:br>
              <a:rPr lang="el-GR" sz="3600" dirty="0" smtClean="0">
                <a:latin typeface="Arial" pitchFamily="34" charset="0"/>
                <a:cs typeface="Arial" pitchFamily="34" charset="0"/>
              </a:rPr>
            </a:br>
            <a:r>
              <a:rPr lang="el-GR" sz="3600" dirty="0" smtClean="0">
                <a:latin typeface="Arial" pitchFamily="34" charset="0"/>
                <a:cs typeface="Arial" pitchFamily="34" charset="0"/>
              </a:rPr>
              <a:t>Όταν ξημέρωνε ξεκινούσαν τη δουλειά τους, δούλευαν μέχρι το μεσημέρι και το απόγευμα  ξεκουράζονταν.</a:t>
            </a:r>
            <a:br>
              <a:rPr lang="el-GR" sz="3600" dirty="0" smtClean="0">
                <a:latin typeface="Arial" pitchFamily="34" charset="0"/>
                <a:cs typeface="Arial" pitchFamily="34" charset="0"/>
              </a:rPr>
            </a:br>
            <a:r>
              <a:rPr lang="el-GR" sz="3600" dirty="0" smtClean="0">
                <a:latin typeface="Arial" pitchFamily="34" charset="0"/>
                <a:cs typeface="Arial" pitchFamily="34" charset="0"/>
              </a:rPr>
              <a:t>Το βράδυ κοιμόντουσαν στο περιβόλι…</a:t>
            </a:r>
            <a:endParaRPr lang="el-GR" sz="3600" dirty="0">
              <a:latin typeface="Arial" pitchFamily="34" charset="0"/>
              <a:cs typeface="Arial" pitchFamily="34" charset="0"/>
            </a:endParaRPr>
          </a:p>
        </p:txBody>
      </p:sp>
      <p:sp>
        <p:nvSpPr>
          <p:cNvPr id="15" name="Αστέρι: 5 ακτίνες 9">
            <a:extLst>
              <a:ext uri="{FF2B5EF4-FFF2-40B4-BE49-F238E27FC236}">
                <a16:creationId xmlns:a16="http://schemas.microsoft.com/office/drawing/2014/main" xmlns="" id="{1E13F23B-8353-45E2-AD01-606B18073929}"/>
              </a:ext>
            </a:extLst>
          </p:cNvPr>
          <p:cNvSpPr/>
          <p:nvPr/>
        </p:nvSpPr>
        <p:spPr>
          <a:xfrm>
            <a:off x="11564096" y="3317940"/>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Αστέρι: 5 ακτίνες 9">
            <a:extLst>
              <a:ext uri="{FF2B5EF4-FFF2-40B4-BE49-F238E27FC236}">
                <a16:creationId xmlns:a16="http://schemas.microsoft.com/office/drawing/2014/main" xmlns="" id="{1E13F23B-8353-45E2-AD01-606B18073929}"/>
              </a:ext>
            </a:extLst>
          </p:cNvPr>
          <p:cNvSpPr/>
          <p:nvPr/>
        </p:nvSpPr>
        <p:spPr>
          <a:xfrm>
            <a:off x="6708811" y="2683238"/>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576932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BD3DADCF-3163-45B1-9A89-77031A79D4B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71520" y="293370"/>
            <a:ext cx="5400040" cy="4050030"/>
          </a:xfrm>
          <a:prstGeom prst="rect">
            <a:avLst/>
          </a:prstGeom>
        </p:spPr>
      </p:pic>
      <p:sp>
        <p:nvSpPr>
          <p:cNvPr id="4" name="Αστέρι: 5 ακτίνες 3">
            <a:extLst>
              <a:ext uri="{FF2B5EF4-FFF2-40B4-BE49-F238E27FC236}">
                <a16:creationId xmlns:a16="http://schemas.microsoft.com/office/drawing/2014/main" xmlns="" id="{652C995F-4709-4AF6-ABDC-2DD067FF02F1}"/>
              </a:ext>
            </a:extLst>
          </p:cNvPr>
          <p:cNvSpPr/>
          <p:nvPr/>
        </p:nvSpPr>
        <p:spPr>
          <a:xfrm>
            <a:off x="6654999" y="2072639"/>
            <a:ext cx="391063" cy="352246"/>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Αστέρι: 5 ακτίνες 5">
            <a:extLst>
              <a:ext uri="{FF2B5EF4-FFF2-40B4-BE49-F238E27FC236}">
                <a16:creationId xmlns:a16="http://schemas.microsoft.com/office/drawing/2014/main" xmlns="" id="{9A11F80A-C8B1-46AB-96BE-68410FF44FB2}"/>
              </a:ext>
            </a:extLst>
          </p:cNvPr>
          <p:cNvSpPr/>
          <p:nvPr/>
        </p:nvSpPr>
        <p:spPr>
          <a:xfrm>
            <a:off x="4777884" y="1513361"/>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Αστέρι: 5 ακτίνες 6">
            <a:extLst>
              <a:ext uri="{FF2B5EF4-FFF2-40B4-BE49-F238E27FC236}">
                <a16:creationId xmlns:a16="http://schemas.microsoft.com/office/drawing/2014/main" xmlns="" id="{06CBD240-E258-4F81-B9C0-CDD15F7A3E83}"/>
              </a:ext>
            </a:extLst>
          </p:cNvPr>
          <p:cNvSpPr/>
          <p:nvPr/>
        </p:nvSpPr>
        <p:spPr>
          <a:xfrm>
            <a:off x="5779125" y="1878545"/>
            <a:ext cx="468701" cy="352246"/>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Αστέρι: 5 ακτίνες 7">
            <a:extLst>
              <a:ext uri="{FF2B5EF4-FFF2-40B4-BE49-F238E27FC236}">
                <a16:creationId xmlns:a16="http://schemas.microsoft.com/office/drawing/2014/main" xmlns="" id="{41FA7F2E-866C-4F29-98A8-9FF70D310290}"/>
              </a:ext>
            </a:extLst>
          </p:cNvPr>
          <p:cNvSpPr/>
          <p:nvPr/>
        </p:nvSpPr>
        <p:spPr>
          <a:xfrm>
            <a:off x="6566435" y="2001471"/>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Αστέρι: 5 ακτίνες 8">
            <a:extLst>
              <a:ext uri="{FF2B5EF4-FFF2-40B4-BE49-F238E27FC236}">
                <a16:creationId xmlns:a16="http://schemas.microsoft.com/office/drawing/2014/main" xmlns="" id="{8ED1FF4C-D6D8-417F-9FB8-95C078556A09}"/>
              </a:ext>
            </a:extLst>
          </p:cNvPr>
          <p:cNvSpPr/>
          <p:nvPr/>
        </p:nvSpPr>
        <p:spPr>
          <a:xfrm>
            <a:off x="5036670" y="1966967"/>
            <a:ext cx="468701" cy="352246"/>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Αστέρι: 5 ακτίνες 9">
            <a:extLst>
              <a:ext uri="{FF2B5EF4-FFF2-40B4-BE49-F238E27FC236}">
                <a16:creationId xmlns:a16="http://schemas.microsoft.com/office/drawing/2014/main" xmlns="" id="{711D5D23-A4B3-4BA9-8764-869CE4B0D51F}"/>
              </a:ext>
            </a:extLst>
          </p:cNvPr>
          <p:cNvSpPr/>
          <p:nvPr/>
        </p:nvSpPr>
        <p:spPr>
          <a:xfrm>
            <a:off x="3553508" y="1930017"/>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10 - Ορθογώνιο"/>
          <p:cNvSpPr/>
          <p:nvPr/>
        </p:nvSpPr>
        <p:spPr>
          <a:xfrm>
            <a:off x="335280" y="4693920"/>
            <a:ext cx="11430000" cy="1754326"/>
          </a:xfrm>
          <a:prstGeom prst="rect">
            <a:avLst/>
          </a:prstGeom>
        </p:spPr>
        <p:txBody>
          <a:bodyPr wrap="square">
            <a:spAutoFit/>
          </a:bodyPr>
          <a:lstStyle/>
          <a:p>
            <a:pPr algn="ctr"/>
            <a:r>
              <a:rPr lang="el-GR" sz="3600" dirty="0" smtClean="0">
                <a:latin typeface="Arial" pitchFamily="34" charset="0"/>
                <a:cs typeface="Arial" pitchFamily="34" charset="0"/>
              </a:rPr>
              <a:t>Είχαν αρχηγό την κολοκύθα, που ήταν απότομη</a:t>
            </a:r>
            <a:r>
              <a:rPr lang="el-GR" sz="3600" dirty="0" smtClean="0">
                <a:latin typeface="Arial" pitchFamily="34" charset="0"/>
                <a:cs typeface="Arial" pitchFamily="34" charset="0"/>
              </a:rPr>
              <a:t>, απόλυτη και </a:t>
            </a:r>
            <a:r>
              <a:rPr lang="el-GR" sz="3600" dirty="0" smtClean="0">
                <a:latin typeface="Arial" pitchFamily="34" charset="0"/>
                <a:cs typeface="Arial" pitchFamily="34" charset="0"/>
              </a:rPr>
              <a:t>άδικη. </a:t>
            </a:r>
          </a:p>
          <a:p>
            <a:pPr algn="ctr"/>
            <a:r>
              <a:rPr lang="el-GR" sz="3600" dirty="0" smtClean="0">
                <a:latin typeface="Arial" pitchFamily="34" charset="0"/>
                <a:cs typeface="Arial" pitchFamily="34" charset="0"/>
              </a:rPr>
              <a:t>Έμενε δίπλα από τη μεγάλη στέρνα.</a:t>
            </a:r>
            <a:endParaRPr lang="el-GR" sz="3600" dirty="0">
              <a:latin typeface="Arial" pitchFamily="34" charset="0"/>
              <a:cs typeface="Arial" pitchFamily="34" charset="0"/>
            </a:endParaRPr>
          </a:p>
        </p:txBody>
      </p:sp>
    </p:spTree>
    <p:extLst>
      <p:ext uri="{BB962C8B-B14F-4D97-AF65-F5344CB8AC3E}">
        <p14:creationId xmlns:p14="http://schemas.microsoft.com/office/powerpoint/2010/main" xmlns="" val="124432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476928F4-80F5-4A38-AE51-6E9373068DF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5280" y="807720"/>
            <a:ext cx="6055360" cy="4541520"/>
          </a:xfrm>
          <a:prstGeom prst="rect">
            <a:avLst/>
          </a:prstGeom>
        </p:spPr>
      </p:pic>
      <p:sp>
        <p:nvSpPr>
          <p:cNvPr id="3" name="Αστέρι: 5 ακτίνες 2">
            <a:extLst>
              <a:ext uri="{FF2B5EF4-FFF2-40B4-BE49-F238E27FC236}">
                <a16:creationId xmlns:a16="http://schemas.microsoft.com/office/drawing/2014/main" xmlns="" id="{80226E38-F34E-4460-8D95-1ACD18E49E38}"/>
              </a:ext>
            </a:extLst>
          </p:cNvPr>
          <p:cNvSpPr/>
          <p:nvPr/>
        </p:nvSpPr>
        <p:spPr>
          <a:xfrm>
            <a:off x="975360" y="1750874"/>
            <a:ext cx="609600" cy="519886"/>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Αστέρι: 5 ακτίνες 3">
            <a:extLst>
              <a:ext uri="{FF2B5EF4-FFF2-40B4-BE49-F238E27FC236}">
                <a16:creationId xmlns:a16="http://schemas.microsoft.com/office/drawing/2014/main" xmlns="" id="{31AAEF20-EF41-4218-884A-4CD726A69461}"/>
              </a:ext>
            </a:extLst>
          </p:cNvPr>
          <p:cNvSpPr/>
          <p:nvPr/>
        </p:nvSpPr>
        <p:spPr>
          <a:xfrm>
            <a:off x="3182571" y="2331718"/>
            <a:ext cx="595221" cy="431321"/>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Αστέρι: 5 ακτίνες 5">
            <a:extLst>
              <a:ext uri="{FF2B5EF4-FFF2-40B4-BE49-F238E27FC236}">
                <a16:creationId xmlns:a16="http://schemas.microsoft.com/office/drawing/2014/main" xmlns="" id="{7F3A07B8-6EE0-4815-8A3C-3E11066547B6}"/>
              </a:ext>
            </a:extLst>
          </p:cNvPr>
          <p:cNvSpPr/>
          <p:nvPr/>
        </p:nvSpPr>
        <p:spPr>
          <a:xfrm>
            <a:off x="3441652" y="3172509"/>
            <a:ext cx="385312" cy="310550"/>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Αστέρι: 5 ακτίνες 6">
            <a:extLst>
              <a:ext uri="{FF2B5EF4-FFF2-40B4-BE49-F238E27FC236}">
                <a16:creationId xmlns:a16="http://schemas.microsoft.com/office/drawing/2014/main" xmlns="" id="{C6AA8032-C94F-4FBE-A4FA-B06208F924BE}"/>
              </a:ext>
            </a:extLst>
          </p:cNvPr>
          <p:cNvSpPr/>
          <p:nvPr/>
        </p:nvSpPr>
        <p:spPr>
          <a:xfrm>
            <a:off x="2750969" y="1780778"/>
            <a:ext cx="595220" cy="431321"/>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7 - Ορθογώνιο"/>
          <p:cNvSpPr/>
          <p:nvPr/>
        </p:nvSpPr>
        <p:spPr>
          <a:xfrm>
            <a:off x="6513754" y="410585"/>
            <a:ext cx="5516881" cy="6001643"/>
          </a:xfrm>
          <a:prstGeom prst="rect">
            <a:avLst/>
          </a:prstGeom>
        </p:spPr>
        <p:txBody>
          <a:bodyPr wrap="square">
            <a:spAutoFit/>
          </a:bodyPr>
          <a:lstStyle/>
          <a:p>
            <a:r>
              <a:rPr lang="el-GR" sz="3200" dirty="0" smtClean="0">
                <a:latin typeface="Arial" pitchFamily="34" charset="0"/>
                <a:cs typeface="Arial" pitchFamily="34" charset="0"/>
              </a:rPr>
              <a:t>Οι καρποί έπαιρναν το νερό από τη μακρινή πηγή και το πήγαιναν στη στέρνα που ήταν δίπλα στην κολοκύθα…</a:t>
            </a:r>
            <a:br>
              <a:rPr lang="el-GR" sz="3200" dirty="0" smtClean="0">
                <a:latin typeface="Arial" pitchFamily="34" charset="0"/>
                <a:cs typeface="Arial" pitchFamily="34" charset="0"/>
              </a:rPr>
            </a:br>
            <a:r>
              <a:rPr lang="el-GR" sz="3200" dirty="0" smtClean="0">
                <a:latin typeface="Arial" pitchFamily="34" charset="0"/>
                <a:cs typeface="Arial" pitchFamily="34" charset="0"/>
              </a:rPr>
              <a:t>Έπειτα, η κολοκύθα έδινε σε κάθε καρπό από έναν κουβά νερό την εβδομάδα, το ίδιο σε όλους. </a:t>
            </a:r>
            <a:br>
              <a:rPr lang="el-GR" sz="3200" dirty="0" smtClean="0">
                <a:latin typeface="Arial" pitchFamily="34" charset="0"/>
                <a:cs typeface="Arial" pitchFamily="34" charset="0"/>
              </a:rPr>
            </a:br>
            <a:r>
              <a:rPr lang="el-GR" sz="3200" dirty="0" smtClean="0">
                <a:latin typeface="Arial" pitchFamily="34" charset="0"/>
                <a:cs typeface="Arial" pitchFamily="34" charset="0"/>
              </a:rPr>
              <a:t>Το υπόλοιπο το κρατούσε για τον εαυτό </a:t>
            </a:r>
            <a:r>
              <a:rPr lang="el-GR" sz="3200" dirty="0" smtClean="0">
                <a:latin typeface="Arial" pitchFamily="34" charset="0"/>
                <a:cs typeface="Arial" pitchFamily="34" charset="0"/>
              </a:rPr>
              <a:t>της. Το νερό, όμως, δεν έφτανε για όλους τους καρπούς.</a:t>
            </a:r>
            <a:endParaRPr lang="el-GR" sz="3200" dirty="0">
              <a:latin typeface="Arial" pitchFamily="34" charset="0"/>
              <a:cs typeface="Arial" pitchFamily="34" charset="0"/>
            </a:endParaRPr>
          </a:p>
        </p:txBody>
      </p:sp>
    </p:spTree>
    <p:extLst>
      <p:ext uri="{BB962C8B-B14F-4D97-AF65-F5344CB8AC3E}">
        <p14:creationId xmlns:p14="http://schemas.microsoft.com/office/powerpoint/2010/main" xmlns="" val="1557015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17FE358A-5941-43FC-AD59-5911CED9F8E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56960" y="1033523"/>
            <a:ext cx="5775960" cy="4331970"/>
          </a:xfrm>
          <a:prstGeom prst="rect">
            <a:avLst/>
          </a:prstGeom>
        </p:spPr>
      </p:pic>
      <p:sp>
        <p:nvSpPr>
          <p:cNvPr id="5" name="Αστέρι: 5 ακτίνες 4">
            <a:extLst>
              <a:ext uri="{FF2B5EF4-FFF2-40B4-BE49-F238E27FC236}">
                <a16:creationId xmlns:a16="http://schemas.microsoft.com/office/drawing/2014/main" xmlns="" id="{6589807C-313E-47A5-8AEF-F7B3903EFE5D}"/>
              </a:ext>
            </a:extLst>
          </p:cNvPr>
          <p:cNvSpPr/>
          <p:nvPr/>
        </p:nvSpPr>
        <p:spPr>
          <a:xfrm>
            <a:off x="11017505" y="2201732"/>
            <a:ext cx="474451" cy="310551"/>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Αστέρι: 5 ακτίνες 5">
            <a:extLst>
              <a:ext uri="{FF2B5EF4-FFF2-40B4-BE49-F238E27FC236}">
                <a16:creationId xmlns:a16="http://schemas.microsoft.com/office/drawing/2014/main" xmlns="" id="{8E72396F-6262-4D3E-951A-584857E468D5}"/>
              </a:ext>
            </a:extLst>
          </p:cNvPr>
          <p:cNvSpPr/>
          <p:nvPr/>
        </p:nvSpPr>
        <p:spPr>
          <a:xfrm>
            <a:off x="7860719" y="1986088"/>
            <a:ext cx="483077" cy="35368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Αστέρι: 5 ακτίνες 6">
            <a:extLst>
              <a:ext uri="{FF2B5EF4-FFF2-40B4-BE49-F238E27FC236}">
                <a16:creationId xmlns:a16="http://schemas.microsoft.com/office/drawing/2014/main" xmlns="" id="{D32257F4-33BB-4AF0-B391-A07D92D59A18}"/>
              </a:ext>
            </a:extLst>
          </p:cNvPr>
          <p:cNvSpPr/>
          <p:nvPr/>
        </p:nvSpPr>
        <p:spPr>
          <a:xfrm>
            <a:off x="6744708" y="1632980"/>
            <a:ext cx="483076" cy="35368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Αστέρι: 5 ακτίνες 7">
            <a:extLst>
              <a:ext uri="{FF2B5EF4-FFF2-40B4-BE49-F238E27FC236}">
                <a16:creationId xmlns:a16="http://schemas.microsoft.com/office/drawing/2014/main" xmlns="" id="{178F56F3-6D1F-45D6-B800-71ACBB14E58C}"/>
              </a:ext>
            </a:extLst>
          </p:cNvPr>
          <p:cNvSpPr/>
          <p:nvPr/>
        </p:nvSpPr>
        <p:spPr>
          <a:xfrm>
            <a:off x="9762809" y="2179320"/>
            <a:ext cx="483077" cy="465826"/>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8 - Ορθογώνιο"/>
          <p:cNvSpPr/>
          <p:nvPr/>
        </p:nvSpPr>
        <p:spPr>
          <a:xfrm>
            <a:off x="204396" y="651330"/>
            <a:ext cx="5792993" cy="5632311"/>
          </a:xfrm>
          <a:prstGeom prst="rect">
            <a:avLst/>
          </a:prstGeom>
        </p:spPr>
        <p:txBody>
          <a:bodyPr wrap="square">
            <a:spAutoFit/>
          </a:bodyPr>
          <a:lstStyle/>
          <a:p>
            <a:r>
              <a:rPr lang="el-GR" sz="3000" dirty="0" smtClean="0">
                <a:latin typeface="Arial" pitchFamily="34" charset="0"/>
                <a:cs typeface="Arial" pitchFamily="34" charset="0"/>
              </a:rPr>
              <a:t>Μια μέρα το καρπούζι </a:t>
            </a:r>
            <a:r>
              <a:rPr lang="el-GR" sz="3000" dirty="0" smtClean="0">
                <a:latin typeface="Arial" pitchFamily="34" charset="0"/>
                <a:cs typeface="Arial" pitchFamily="34" charset="0"/>
              </a:rPr>
              <a:t>συνάντησε στο </a:t>
            </a:r>
            <a:r>
              <a:rPr lang="el-GR" sz="3000" dirty="0" smtClean="0">
                <a:latin typeface="Arial" pitchFamily="34" charset="0"/>
                <a:cs typeface="Arial" pitchFamily="34" charset="0"/>
              </a:rPr>
              <a:t>δρόμο το φραγκόσυκο και του λέει το παράπονό του</a:t>
            </a:r>
            <a:r>
              <a:rPr lang="el-GR" sz="3000" dirty="0" smtClean="0">
                <a:latin typeface="Arial" pitchFamily="34" charset="0"/>
                <a:cs typeface="Arial" pitchFamily="34" charset="0"/>
              </a:rPr>
              <a:t>. </a:t>
            </a:r>
            <a:r>
              <a:rPr lang="el-GR" sz="3000" dirty="0" smtClean="0">
                <a:latin typeface="Arial" pitchFamily="34" charset="0"/>
                <a:cs typeface="Arial" pitchFamily="34" charset="0"/>
              </a:rPr>
              <a:t/>
            </a:r>
            <a:br>
              <a:rPr lang="el-GR" sz="3000" dirty="0" smtClean="0">
                <a:latin typeface="Arial" pitchFamily="34" charset="0"/>
                <a:cs typeface="Arial" pitchFamily="34" charset="0"/>
              </a:rPr>
            </a:br>
            <a:r>
              <a:rPr lang="el-GR" sz="3000" i="1" dirty="0" smtClean="0">
                <a:latin typeface="Arial" pitchFamily="34" charset="0"/>
                <a:cs typeface="Arial" pitchFamily="34" charset="0"/>
              </a:rPr>
              <a:t>Άστα</a:t>
            </a:r>
            <a:r>
              <a:rPr lang="el-GR" sz="3000" i="1" dirty="0" smtClean="0">
                <a:latin typeface="Arial" pitchFamily="34" charset="0"/>
                <a:cs typeface="Arial" pitchFamily="34" charset="0"/>
              </a:rPr>
              <a:t>, μαραίνομαι σου λέω, δε μου φτάνει το νερό! Μα είναι δίκαιο αυτό που γίνεται;</a:t>
            </a:r>
            <a:br>
              <a:rPr lang="el-GR" sz="3000" i="1" dirty="0" smtClean="0">
                <a:latin typeface="Arial" pitchFamily="34" charset="0"/>
                <a:cs typeface="Arial" pitchFamily="34" charset="0"/>
              </a:rPr>
            </a:br>
            <a:r>
              <a:rPr lang="el-GR" sz="3000" i="1" dirty="0" smtClean="0">
                <a:latin typeface="Arial" pitchFamily="34" charset="0"/>
                <a:cs typeface="Arial" pitchFamily="34" charset="0"/>
              </a:rPr>
              <a:t>Κουβαλάμε τόσο νερό κάθε μέρα και παίρνουμε τόσο λίγο για μας</a:t>
            </a:r>
            <a:r>
              <a:rPr lang="el-GR" sz="3000" dirty="0" smtClean="0">
                <a:latin typeface="Arial" pitchFamily="34" charset="0"/>
                <a:cs typeface="Arial" pitchFamily="34" charset="0"/>
              </a:rPr>
              <a:t>;</a:t>
            </a:r>
            <a:br>
              <a:rPr lang="el-GR" sz="3000" dirty="0" smtClean="0">
                <a:latin typeface="Arial" pitchFamily="34" charset="0"/>
                <a:cs typeface="Arial" pitchFamily="34" charset="0"/>
              </a:rPr>
            </a:br>
            <a:r>
              <a:rPr lang="el-GR" sz="3000" dirty="0" smtClean="0">
                <a:latin typeface="Arial" pitchFamily="34" charset="0"/>
                <a:cs typeface="Arial" pitchFamily="34" charset="0"/>
              </a:rPr>
              <a:t>Το φραγκόσυκο όμως δε το πείραζε</a:t>
            </a:r>
            <a:r>
              <a:rPr lang="el-GR" sz="3000" dirty="0" smtClean="0">
                <a:latin typeface="Arial" pitchFamily="34" charset="0"/>
                <a:cs typeface="Arial" pitchFamily="34" charset="0"/>
              </a:rPr>
              <a:t>… </a:t>
            </a:r>
          </a:p>
          <a:p>
            <a:r>
              <a:rPr lang="el-GR" sz="3000" i="1" dirty="0" smtClean="0">
                <a:latin typeface="Arial" pitchFamily="34" charset="0"/>
                <a:cs typeface="Arial" pitchFamily="34" charset="0"/>
              </a:rPr>
              <a:t>Μου </a:t>
            </a:r>
            <a:r>
              <a:rPr lang="el-GR" sz="3000" i="1" dirty="0" smtClean="0">
                <a:latin typeface="Arial" pitchFamily="34" charset="0"/>
                <a:cs typeface="Arial" pitchFamily="34" charset="0"/>
              </a:rPr>
              <a:t>φτάνει</a:t>
            </a:r>
            <a:r>
              <a:rPr lang="el-GR" sz="3000" dirty="0" smtClean="0">
                <a:latin typeface="Arial" pitchFamily="34" charset="0"/>
                <a:cs typeface="Arial" pitchFamily="34" charset="0"/>
              </a:rPr>
              <a:t>, λέει, </a:t>
            </a:r>
            <a:r>
              <a:rPr lang="el-GR" sz="3000" i="1" dirty="0" smtClean="0">
                <a:latin typeface="Arial" pitchFamily="34" charset="0"/>
                <a:cs typeface="Arial" pitchFamily="34" charset="0"/>
              </a:rPr>
              <a:t>και μου περισσεύει…</a:t>
            </a:r>
            <a:endParaRPr lang="el-GR" sz="3000" i="1" dirty="0">
              <a:latin typeface="Arial" pitchFamily="34" charset="0"/>
              <a:cs typeface="Arial" pitchFamily="34" charset="0"/>
            </a:endParaRPr>
          </a:p>
        </p:txBody>
      </p:sp>
    </p:spTree>
    <p:extLst>
      <p:ext uri="{BB962C8B-B14F-4D97-AF65-F5344CB8AC3E}">
        <p14:creationId xmlns:p14="http://schemas.microsoft.com/office/powerpoint/2010/main" xmlns="" val="113244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F6186727-3637-4665-92D1-6ED6D6CF592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6514" y="1403059"/>
            <a:ext cx="5568827" cy="4176620"/>
          </a:xfrm>
          <a:prstGeom prst="rect">
            <a:avLst/>
          </a:prstGeom>
        </p:spPr>
      </p:pic>
      <p:sp>
        <p:nvSpPr>
          <p:cNvPr id="5" name="Αστέρι: 5 ακτίνες 4">
            <a:extLst>
              <a:ext uri="{FF2B5EF4-FFF2-40B4-BE49-F238E27FC236}">
                <a16:creationId xmlns:a16="http://schemas.microsoft.com/office/drawing/2014/main" xmlns="" id="{A244D2D8-53F7-4347-9FBF-30F2F93EB812}"/>
              </a:ext>
            </a:extLst>
          </p:cNvPr>
          <p:cNvSpPr/>
          <p:nvPr/>
        </p:nvSpPr>
        <p:spPr>
          <a:xfrm>
            <a:off x="1956606" y="2957083"/>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Αστέρι: 5 ακτίνες 5">
            <a:extLst>
              <a:ext uri="{FF2B5EF4-FFF2-40B4-BE49-F238E27FC236}">
                <a16:creationId xmlns:a16="http://schemas.microsoft.com/office/drawing/2014/main" xmlns="" id="{12B055A5-1D76-41A2-8A35-3B11CC57FCDB}"/>
              </a:ext>
            </a:extLst>
          </p:cNvPr>
          <p:cNvSpPr/>
          <p:nvPr/>
        </p:nvSpPr>
        <p:spPr>
          <a:xfrm>
            <a:off x="1562786" y="2789139"/>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Αστέρι: 5 ακτίνες 6">
            <a:extLst>
              <a:ext uri="{FF2B5EF4-FFF2-40B4-BE49-F238E27FC236}">
                <a16:creationId xmlns:a16="http://schemas.microsoft.com/office/drawing/2014/main" xmlns="" id="{6CDEB3F3-C4D5-4D97-9114-0281C7BF53F8}"/>
              </a:ext>
            </a:extLst>
          </p:cNvPr>
          <p:cNvSpPr/>
          <p:nvPr/>
        </p:nvSpPr>
        <p:spPr>
          <a:xfrm>
            <a:off x="854878" y="2914138"/>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Αστέρι: 5 ακτίνες 7">
            <a:extLst>
              <a:ext uri="{FF2B5EF4-FFF2-40B4-BE49-F238E27FC236}">
                <a16:creationId xmlns:a16="http://schemas.microsoft.com/office/drawing/2014/main" xmlns="" id="{623BE928-341D-4C5C-86EB-9C57696AD178}"/>
              </a:ext>
            </a:extLst>
          </p:cNvPr>
          <p:cNvSpPr/>
          <p:nvPr/>
        </p:nvSpPr>
        <p:spPr>
          <a:xfrm>
            <a:off x="4983717" y="2882373"/>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Αστέρι: 5 ακτίνες 8">
            <a:extLst>
              <a:ext uri="{FF2B5EF4-FFF2-40B4-BE49-F238E27FC236}">
                <a16:creationId xmlns:a16="http://schemas.microsoft.com/office/drawing/2014/main" xmlns="" id="{2388ACF2-479B-4C4B-9711-78EF8C8D670C}"/>
              </a:ext>
            </a:extLst>
          </p:cNvPr>
          <p:cNvSpPr/>
          <p:nvPr/>
        </p:nvSpPr>
        <p:spPr>
          <a:xfrm>
            <a:off x="4598506" y="3130187"/>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1 - Τίτλος"/>
          <p:cNvSpPr>
            <a:spLocks noGrp="1"/>
          </p:cNvSpPr>
          <p:nvPr>
            <p:ph type="title"/>
          </p:nvPr>
        </p:nvSpPr>
        <p:spPr>
          <a:xfrm>
            <a:off x="5334000" y="2376805"/>
            <a:ext cx="6553200" cy="2088515"/>
          </a:xfrm>
        </p:spPr>
        <p:txBody>
          <a:bodyPr>
            <a:noAutofit/>
          </a:bodyPr>
          <a:lstStyle/>
          <a:p>
            <a:pPr algn="r"/>
            <a:r>
              <a:rPr lang="el-GR" sz="3600" dirty="0" smtClean="0">
                <a:latin typeface="Arial" pitchFamily="34" charset="0"/>
                <a:cs typeface="Arial" pitchFamily="34" charset="0"/>
              </a:rPr>
              <a:t>Το καρπούζι έφυγε αποφασισμένο να πάει να μιλήσει στην κολοκύθα.</a:t>
            </a:r>
            <a:br>
              <a:rPr lang="el-GR" sz="3600" dirty="0" smtClean="0">
                <a:latin typeface="Arial" pitchFamily="34" charset="0"/>
                <a:cs typeface="Arial" pitchFamily="34" charset="0"/>
              </a:rPr>
            </a:br>
            <a:r>
              <a:rPr lang="el-GR" sz="3600" dirty="0" smtClean="0">
                <a:latin typeface="Arial" pitchFamily="34" charset="0"/>
                <a:cs typeface="Arial" pitchFamily="34" charset="0"/>
              </a:rPr>
              <a:t>Όπως πλησίαζε βλέπει να γίνεται κάτι παράξενο. Τα αγγούρια, οι υπηρέτες της κολοκύθας, έπαιρναν το νερό από τη στέρνα και πότιζαν το φυτό της κολοκύθας για τα καλά…</a:t>
            </a:r>
            <a:endParaRPr lang="el-GR" sz="3600" dirty="0">
              <a:latin typeface="Arial" pitchFamily="34" charset="0"/>
              <a:cs typeface="Arial" pitchFamily="34" charset="0"/>
            </a:endParaRPr>
          </a:p>
        </p:txBody>
      </p:sp>
    </p:spTree>
    <p:extLst>
      <p:ext uri="{BB962C8B-B14F-4D97-AF65-F5344CB8AC3E}">
        <p14:creationId xmlns:p14="http://schemas.microsoft.com/office/powerpoint/2010/main" xmlns="" val="2918234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84C2322E-CF29-4436-961C-C0B2DA2E9B0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53260" y="1098787"/>
            <a:ext cx="6579660" cy="4934745"/>
          </a:xfrm>
          <a:prstGeom prst="rect">
            <a:avLst/>
          </a:prstGeom>
        </p:spPr>
      </p:pic>
      <p:sp>
        <p:nvSpPr>
          <p:cNvPr id="6" name="Αστέρι: 5 ακτίνες 5">
            <a:extLst>
              <a:ext uri="{FF2B5EF4-FFF2-40B4-BE49-F238E27FC236}">
                <a16:creationId xmlns:a16="http://schemas.microsoft.com/office/drawing/2014/main" xmlns="" id="{AABE254A-322C-46D8-90F4-DA699E1F4666}"/>
              </a:ext>
            </a:extLst>
          </p:cNvPr>
          <p:cNvSpPr/>
          <p:nvPr/>
        </p:nvSpPr>
        <p:spPr>
          <a:xfrm>
            <a:off x="7648468" y="2242005"/>
            <a:ext cx="459212" cy="394515"/>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Αστέρι: 5 ακτίνες 6">
            <a:extLst>
              <a:ext uri="{FF2B5EF4-FFF2-40B4-BE49-F238E27FC236}">
                <a16:creationId xmlns:a16="http://schemas.microsoft.com/office/drawing/2014/main" xmlns="" id="{72C431A7-B8A9-48F3-97AB-CB9128F642FD}"/>
              </a:ext>
            </a:extLst>
          </p:cNvPr>
          <p:cNvSpPr/>
          <p:nvPr/>
        </p:nvSpPr>
        <p:spPr>
          <a:xfrm>
            <a:off x="8748908" y="2213318"/>
            <a:ext cx="379852" cy="379275"/>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7 - Ορθογώνιο"/>
          <p:cNvSpPr/>
          <p:nvPr/>
        </p:nvSpPr>
        <p:spPr>
          <a:xfrm>
            <a:off x="236667" y="1133138"/>
            <a:ext cx="4953897" cy="4524315"/>
          </a:xfrm>
          <a:prstGeom prst="rect">
            <a:avLst/>
          </a:prstGeom>
        </p:spPr>
        <p:txBody>
          <a:bodyPr wrap="square">
            <a:spAutoFit/>
          </a:bodyPr>
          <a:lstStyle/>
          <a:p>
            <a:r>
              <a:rPr lang="el-GR" sz="3600" dirty="0" smtClean="0">
                <a:latin typeface="Arial" pitchFamily="34" charset="0"/>
                <a:cs typeface="Arial" pitchFamily="34" charset="0"/>
              </a:rPr>
              <a:t>Την ώρα που πάει να φύγει…</a:t>
            </a:r>
            <a:br>
              <a:rPr lang="el-GR" sz="3600" dirty="0" smtClean="0">
                <a:latin typeface="Arial" pitchFamily="34" charset="0"/>
                <a:cs typeface="Arial" pitchFamily="34" charset="0"/>
              </a:rPr>
            </a:br>
            <a:r>
              <a:rPr lang="el-GR" sz="3600" i="1" dirty="0" smtClean="0">
                <a:latin typeface="Arial" pitchFamily="34" charset="0"/>
                <a:cs typeface="Arial" pitchFamily="34" charset="0"/>
              </a:rPr>
              <a:t>Ε, τι κάνεις εκεί… πιάστε το καρπούζι, κλείστε του το στόμα και βάλτε το στη φυλακή</a:t>
            </a:r>
            <a:r>
              <a:rPr lang="el-GR" sz="3600" dirty="0" smtClean="0">
                <a:latin typeface="Arial" pitchFamily="34" charset="0"/>
                <a:cs typeface="Arial" pitchFamily="34" charset="0"/>
              </a:rPr>
              <a:t>, </a:t>
            </a:r>
            <a:endParaRPr lang="el-GR" sz="3600" dirty="0" smtClean="0">
              <a:latin typeface="Arial" pitchFamily="34" charset="0"/>
              <a:cs typeface="Arial" pitchFamily="34" charset="0"/>
            </a:endParaRPr>
          </a:p>
          <a:p>
            <a:r>
              <a:rPr lang="el-GR" sz="3600" dirty="0" smtClean="0">
                <a:latin typeface="Arial" pitchFamily="34" charset="0"/>
                <a:cs typeface="Arial" pitchFamily="34" charset="0"/>
              </a:rPr>
              <a:t>είπε </a:t>
            </a:r>
            <a:r>
              <a:rPr lang="el-GR" sz="3600" dirty="0" smtClean="0">
                <a:latin typeface="Arial" pitchFamily="34" charset="0"/>
                <a:cs typeface="Arial" pitchFamily="34" charset="0"/>
              </a:rPr>
              <a:t>η κολοκύθα</a:t>
            </a:r>
            <a:endParaRPr lang="el-GR" sz="3600" dirty="0">
              <a:latin typeface="Arial" pitchFamily="34" charset="0"/>
              <a:cs typeface="Arial" pitchFamily="34" charset="0"/>
            </a:endParaRPr>
          </a:p>
        </p:txBody>
      </p:sp>
      <p:sp>
        <p:nvSpPr>
          <p:cNvPr id="11" name="Αστέρι: 5 ακτίνες 5">
            <a:extLst>
              <a:ext uri="{FF2B5EF4-FFF2-40B4-BE49-F238E27FC236}">
                <a16:creationId xmlns:a16="http://schemas.microsoft.com/office/drawing/2014/main" xmlns="" id="{AABE254A-322C-46D8-90F4-DA699E1F4666}"/>
              </a:ext>
            </a:extLst>
          </p:cNvPr>
          <p:cNvSpPr/>
          <p:nvPr/>
        </p:nvSpPr>
        <p:spPr>
          <a:xfrm>
            <a:off x="8471647" y="2367511"/>
            <a:ext cx="326316" cy="286042"/>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Αστέρι: 5 ακτίνες 5">
            <a:extLst>
              <a:ext uri="{FF2B5EF4-FFF2-40B4-BE49-F238E27FC236}">
                <a16:creationId xmlns:a16="http://schemas.microsoft.com/office/drawing/2014/main" xmlns="" id="{AABE254A-322C-46D8-90F4-DA699E1F4666}"/>
              </a:ext>
            </a:extLst>
          </p:cNvPr>
          <p:cNvSpPr/>
          <p:nvPr/>
        </p:nvSpPr>
        <p:spPr>
          <a:xfrm>
            <a:off x="7987552" y="2394405"/>
            <a:ext cx="272527" cy="241219"/>
          </a:xfrm>
          <a:prstGeom prst="star5">
            <a:avLst>
              <a:gd name="adj" fmla="val 0"/>
              <a:gd name="hf" fmla="val 105146"/>
              <a:gd name="vf" fmla="val 11055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Αστέρι: 5 ακτίνες 5">
            <a:extLst>
              <a:ext uri="{FF2B5EF4-FFF2-40B4-BE49-F238E27FC236}">
                <a16:creationId xmlns:a16="http://schemas.microsoft.com/office/drawing/2014/main" xmlns="" id="{AABE254A-322C-46D8-90F4-DA699E1F4666}"/>
              </a:ext>
            </a:extLst>
          </p:cNvPr>
          <p:cNvSpPr/>
          <p:nvPr/>
        </p:nvSpPr>
        <p:spPr>
          <a:xfrm>
            <a:off x="9251576" y="2448194"/>
            <a:ext cx="326316" cy="286042"/>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36938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6FA3AC37-1DC2-4CFF-9E05-5AB3036A332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70500" y="736601"/>
            <a:ext cx="6604000" cy="4953000"/>
          </a:xfrm>
          <a:prstGeom prst="rect">
            <a:avLst/>
          </a:prstGeom>
        </p:spPr>
      </p:pic>
      <p:sp>
        <p:nvSpPr>
          <p:cNvPr id="6" name="Αστέρι: 5 ακτίνες 5">
            <a:extLst>
              <a:ext uri="{FF2B5EF4-FFF2-40B4-BE49-F238E27FC236}">
                <a16:creationId xmlns:a16="http://schemas.microsoft.com/office/drawing/2014/main" xmlns="" id="{4CF785CE-8903-4A79-8516-CD6B1152EE24}"/>
              </a:ext>
            </a:extLst>
          </p:cNvPr>
          <p:cNvSpPr/>
          <p:nvPr/>
        </p:nvSpPr>
        <p:spPr>
          <a:xfrm>
            <a:off x="7772400" y="2268747"/>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Αστέρι: 5 ακτίνες 6">
            <a:extLst>
              <a:ext uri="{FF2B5EF4-FFF2-40B4-BE49-F238E27FC236}">
                <a16:creationId xmlns:a16="http://schemas.microsoft.com/office/drawing/2014/main" xmlns="" id="{6FD86E9C-F5AA-4945-8AB3-7D51A7693865}"/>
              </a:ext>
            </a:extLst>
          </p:cNvPr>
          <p:cNvSpPr/>
          <p:nvPr/>
        </p:nvSpPr>
        <p:spPr>
          <a:xfrm>
            <a:off x="6719977" y="2613804"/>
            <a:ext cx="276043" cy="258793"/>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7 - Ορθογώνιο"/>
          <p:cNvSpPr/>
          <p:nvPr/>
        </p:nvSpPr>
        <p:spPr>
          <a:xfrm>
            <a:off x="258184" y="684035"/>
            <a:ext cx="4892040" cy="5078313"/>
          </a:xfrm>
          <a:prstGeom prst="rect">
            <a:avLst/>
          </a:prstGeom>
        </p:spPr>
        <p:txBody>
          <a:bodyPr wrap="square">
            <a:spAutoFit/>
          </a:bodyPr>
          <a:lstStyle/>
          <a:p>
            <a:r>
              <a:rPr lang="el-GR" sz="3600" dirty="0" smtClean="0">
                <a:latin typeface="Arial" pitchFamily="34" charset="0"/>
                <a:cs typeface="Arial" pitchFamily="34" charset="0"/>
              </a:rPr>
              <a:t>Το πεπόνι, που είχε ξάδερφο το καρπούζι, ανησύχησε πολύ  που δεν το είδε όλη την ημέρα.</a:t>
            </a:r>
            <a:br>
              <a:rPr lang="el-GR" sz="3600" dirty="0" smtClean="0">
                <a:latin typeface="Arial" pitchFamily="34" charset="0"/>
                <a:cs typeface="Arial" pitchFamily="34" charset="0"/>
              </a:rPr>
            </a:br>
            <a:r>
              <a:rPr lang="el-GR" sz="3600" dirty="0" smtClean="0">
                <a:latin typeface="Arial" pitchFamily="34" charset="0"/>
                <a:cs typeface="Arial" pitchFamily="34" charset="0"/>
              </a:rPr>
              <a:t>Ένα αγγούρι του είπε τι είχε γίνει. Τότε, το πεπόνι πήγε να δει το καρπούζι στη φυλακή. </a:t>
            </a:r>
            <a:endParaRPr lang="el-GR" sz="3600" dirty="0">
              <a:latin typeface="Arial" pitchFamily="34" charset="0"/>
              <a:cs typeface="Arial" pitchFamily="34" charset="0"/>
            </a:endParaRPr>
          </a:p>
        </p:txBody>
      </p:sp>
    </p:spTree>
    <p:extLst>
      <p:ext uri="{BB962C8B-B14F-4D97-AF65-F5344CB8AC3E}">
        <p14:creationId xmlns:p14="http://schemas.microsoft.com/office/powerpoint/2010/main" xmlns="" val="2448744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FD76B96E-7E76-4E32-B3E0-CAED785E53D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2100" y="975360"/>
            <a:ext cx="6278880" cy="4709160"/>
          </a:xfrm>
          <a:prstGeom prst="rect">
            <a:avLst/>
          </a:prstGeom>
        </p:spPr>
      </p:pic>
      <p:sp>
        <p:nvSpPr>
          <p:cNvPr id="4" name="Αστέρι: 5 ακτίνες 3">
            <a:extLst>
              <a:ext uri="{FF2B5EF4-FFF2-40B4-BE49-F238E27FC236}">
                <a16:creationId xmlns:a16="http://schemas.microsoft.com/office/drawing/2014/main" xmlns="" id="{8E9E7630-9212-41D1-8F75-7DC070ADBEC8}"/>
              </a:ext>
            </a:extLst>
          </p:cNvPr>
          <p:cNvSpPr/>
          <p:nvPr/>
        </p:nvSpPr>
        <p:spPr>
          <a:xfrm>
            <a:off x="4150660" y="2247639"/>
            <a:ext cx="448234" cy="48659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5 - Ορθογώνιο"/>
          <p:cNvSpPr/>
          <p:nvPr/>
        </p:nvSpPr>
        <p:spPr>
          <a:xfrm>
            <a:off x="6918960" y="925174"/>
            <a:ext cx="4907280" cy="4524315"/>
          </a:xfrm>
          <a:prstGeom prst="rect">
            <a:avLst/>
          </a:prstGeom>
        </p:spPr>
        <p:txBody>
          <a:bodyPr wrap="square">
            <a:spAutoFit/>
          </a:bodyPr>
          <a:lstStyle/>
          <a:p>
            <a:r>
              <a:rPr lang="el-GR" sz="3600" dirty="0" smtClean="0">
                <a:latin typeface="Arial" pitchFamily="34" charset="0"/>
                <a:cs typeface="Arial" pitchFamily="34" charset="0"/>
              </a:rPr>
              <a:t>Το πεπόνι έφυγε τρέχοντας, πήγε να πει όσα έμαθε στην ελιά. </a:t>
            </a:r>
            <a:endParaRPr lang="el-GR" sz="3600" dirty="0" smtClean="0">
              <a:latin typeface="Arial" pitchFamily="34" charset="0"/>
              <a:cs typeface="Arial" pitchFamily="34" charset="0"/>
            </a:endParaRPr>
          </a:p>
          <a:p>
            <a:r>
              <a:rPr lang="el-GR" sz="3600" i="1" dirty="0" smtClean="0">
                <a:latin typeface="Arial" pitchFamily="34" charset="0"/>
                <a:cs typeface="Arial" pitchFamily="34" charset="0"/>
              </a:rPr>
              <a:t>Εκείνη</a:t>
            </a:r>
            <a:r>
              <a:rPr lang="el-GR" sz="3600" dirty="0" smtClean="0">
                <a:latin typeface="Arial" pitchFamily="34" charset="0"/>
                <a:cs typeface="Arial" pitchFamily="34" charset="0"/>
              </a:rPr>
              <a:t>, σκέφτηκε, </a:t>
            </a:r>
            <a:r>
              <a:rPr lang="el-GR" sz="3600" i="1" dirty="0" smtClean="0">
                <a:latin typeface="Arial" pitchFamily="34" charset="0"/>
                <a:cs typeface="Arial" pitchFamily="34" charset="0"/>
              </a:rPr>
              <a:t>θα μας πει τι θα κάνουμε, είναι η μόνη που σκέφτεται σοφά και λογικά</a:t>
            </a:r>
            <a:r>
              <a:rPr lang="el-GR" sz="3600" dirty="0" smtClean="0">
                <a:latin typeface="Arial" pitchFamily="34" charset="0"/>
                <a:cs typeface="Arial" pitchFamily="34" charset="0"/>
              </a:rPr>
              <a:t>.</a:t>
            </a:r>
            <a:endParaRPr lang="el-GR" sz="3600" dirty="0">
              <a:latin typeface="Arial" pitchFamily="34" charset="0"/>
              <a:cs typeface="Arial" pitchFamily="34" charset="0"/>
            </a:endParaRPr>
          </a:p>
        </p:txBody>
      </p:sp>
    </p:spTree>
    <p:extLst>
      <p:ext uri="{BB962C8B-B14F-4D97-AF65-F5344CB8AC3E}">
        <p14:creationId xmlns:p14="http://schemas.microsoft.com/office/powerpoint/2010/main" xmlns="" val="228977921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294</Words>
  <Application>Microsoft Office PowerPoint</Application>
  <PresentationFormat>Προσαρμογή</PresentationFormat>
  <Paragraphs>22</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  Δραματοποίηση και διασκευή του παραμυθιού: «Η Σοφή Ελιά» </vt:lpstr>
      <vt:lpstr>Ήταν κάποτε ένα όμορφο περιβόλι που ζούσαν φρούτα, καρποί και λαχανικά. Όταν ξημέρωνε ξεκινούσαν τη δουλειά τους, δούλευαν μέχρι το μεσημέρι και το απόγευμα  ξεκουράζονταν. Το βράδυ κοιμόντουσαν στο περιβόλι…</vt:lpstr>
      <vt:lpstr>Διαφάνεια 3</vt:lpstr>
      <vt:lpstr>Διαφάνεια 4</vt:lpstr>
      <vt:lpstr>Διαφάνεια 5</vt:lpstr>
      <vt:lpstr>Το καρπούζι έφυγε αποφασισμένο να πάει να μιλήσει στην κολοκύθα. Όπως πλησίαζε βλέπει να γίνεται κάτι παράξενο. Τα αγγούρια, οι υπηρέτες της κολοκύθας, έπαιρναν το νερό από τη στέρνα και πότιζαν το φυτό της κολοκύθας για τα καλά…</vt:lpstr>
      <vt:lpstr>Διαφάνεια 7</vt:lpstr>
      <vt:lpstr>Διαφάνεια 8</vt:lpstr>
      <vt:lpstr>Διαφάνεια 9</vt:lpstr>
      <vt:lpstr>Ελιά πρέπει να σου πω τι συμβαίνει, της είπε δυνατά το πεπόνι! Σσς, του απαντάει η ελιά, κοιμούνται τα παιδιά μου… Πες σε όλους τους καρπούς να έρθουν το βράδυ να συζητήσουμε…</vt:lpstr>
      <vt:lpstr>Διαφάνεια 11</vt:lpstr>
      <vt:lpstr>Διαφάνεια 12</vt:lpstr>
      <vt:lpstr>Διαφάνεια 13</vt:lpstr>
      <vt:lpstr>Όλοι οι καρποί, χαρούμενοι ψήφισαν τη δίκαιη, σοφή ελιά για αρχηγό τους. Η ελιά τους εξήγησε τι πρέπει να κάνουν για να ζουν όλοι δίκαια και αρμονικά μαζί.</vt:lpstr>
      <vt:lpstr>Από τότε όλοι οι καρποί ζούσαν χαρούμενοι και ευτυχισμένοι σε εκείνο το περιβόλι.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Δραματοποίηση του παραμυθιού:«Η Σοφή Ελιά»</dc:title>
  <dc:creator>Foteini Tsirli</dc:creator>
  <cp:lastModifiedBy>FOTINI</cp:lastModifiedBy>
  <cp:revision>11</cp:revision>
  <dcterms:created xsi:type="dcterms:W3CDTF">2021-11-24T19:35:50Z</dcterms:created>
  <dcterms:modified xsi:type="dcterms:W3CDTF">2021-11-27T20:43:18Z</dcterms:modified>
</cp:coreProperties>
</file>