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6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0FAB7-799C-4725-B94E-40D2DD04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3B1EA6-A37F-4742-BB47-4E2BFEF0C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A087AD-327A-48FF-913A-9B36625C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B49A6A-807B-493E-A1AD-208C3C1A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7CA7C2-6AAD-483E-9CD9-770BA397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63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8E41A-A860-4580-8CDC-F6C7E070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9467BB-258A-4E1A-A338-A55B9ECF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D4B63-321E-48CB-AF33-E89417EA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3FA5E-A923-4C47-9BB4-7CFBEE1F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52BB5E-D0C9-46F1-BCAE-3DC49674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886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8093B1-344E-4BEC-8981-19D8F7092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B8CEB9-09FE-4D66-91B7-ED2C725C8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D3C12C-988E-46A1-A2AC-327EB7EA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36CE7-FF60-4303-A506-85D409F7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FBB3A-D300-439D-9F49-35A48073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759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4BE71-2D23-4B21-B177-A8B3D657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3B613C-7591-4C49-A70D-9A23DD40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41C86A-93B0-4589-B01E-576F2FA4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98B176-E515-4D3B-BEF6-E0FEFC8F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0E871-A734-4C79-9E70-B38C866A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13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C5613-0182-462D-BC7F-25444EEB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FD380C-E7EE-45A0-97EC-BC82286B9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511FD9-3AEE-4F7E-B478-1AE5243E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5D7335-82AE-4E58-B832-078EE82A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902CE-0839-46D0-9EED-D0D43B76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459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6F6D2-AFFF-4D5A-BC6A-2D62DF3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C19168-6A35-46B7-99DA-AFFB7EEC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B42BFD-E678-48C1-A3B4-A8B94F395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8A5A0-FCF8-4FE3-A7F6-165F41EF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996BA8-9D0E-4F75-AAFC-F636C7D4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166887-67AF-4E1B-BAF7-554E30A0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61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EFA33-5E93-42FA-8FB0-A08DA2F3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7044C9-3360-4A14-96E9-F02FCAD0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FFFFAA-3E91-45A7-8F4E-B57C36DA4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140FDA-9F44-4DA0-B2CB-FB1BCE942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4C7ADF-E371-46B8-9026-C245993C6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F52322-A577-4041-B544-1DB713AF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FDE370-996D-4D80-8AFA-16F11042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1D913D-66E7-426C-BF69-38113C89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980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874EA-B66B-4F7D-97BC-1A512A4A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4CAD84-A18B-417B-B244-13C56F07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475AD5-5D47-43D9-AE3B-DEAF18A7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13CF04-B71A-402D-A742-5585BFC7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52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8A3F24-DEBC-457E-AB4B-E03CDC0C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76E75A-4D2E-4B35-A998-55198213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5E7233-643D-4442-9CB2-90E5A4E3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76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92D69-B8D9-4B1B-BE77-0E903BA7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7897D-3AD1-4741-AB70-21314E2B7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6800C8-2643-4450-B7E3-26CC8C350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99B9BD-AAA9-4450-B35C-76FD5E9E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D28C70-642A-4836-ADE4-3B6887DF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BEFEE0-5066-4396-A98F-B02B5848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14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9B7A0-4E1C-47FD-850B-1E71E9E4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2285D9-7DC2-41E6-BFC8-2A74C3D68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0FC4A6-70CE-4402-87B8-402E616C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E250E7-0786-46E1-88F2-E28BE0FC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0DBA53-B447-4D0C-AD4F-413BD35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607A4D-8AFB-40C0-9146-F8E55A46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166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7C9155-CBCC-43FD-9565-BF9FDE1C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1937C4-8DF5-4E9B-8F01-EA3BABF6A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ED2BD-3CD6-45E7-A22E-C2BE5D720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F055-B75F-4F87-9603-7F6D373200F1}" type="datetimeFigureOut">
              <a:rPr lang="en-GB" smtClean="0"/>
              <a:pPr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C5A42-3DB4-4794-96F3-DB0405E63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FD8E7-141C-41CE-80E1-5C1EFEF2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B5F2-0777-464F-992A-A0B09B6B2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63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87305-F503-4C29-A98F-66B9A07EA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Πίνακες ζωγραφικής με θέμα το χριστουγεννιάτικο δέντρο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313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indoor, food, child, holding&#10;&#10;Description automatically generated">
            <a:extLst>
              <a:ext uri="{FF2B5EF4-FFF2-40B4-BE49-F238E27FC236}">
                <a16:creationId xmlns:a16="http://schemas.microsoft.com/office/drawing/2014/main" xmlns="" id="{D859722F-EE08-4AFB-B830-3EBE07F8E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65" b="34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94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uilding, table, living, sitting&#10;&#10;Description automatically generated">
            <a:extLst>
              <a:ext uri="{FF2B5EF4-FFF2-40B4-BE49-F238E27FC236}">
                <a16:creationId xmlns:a16="http://schemas.microsoft.com/office/drawing/2014/main" xmlns="" id="{33D96244-8E43-48CF-BB20-ECC467FCA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0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piece of pizza&#10;&#10;Description automatically generated">
            <a:extLst>
              <a:ext uri="{FF2B5EF4-FFF2-40B4-BE49-F238E27FC236}">
                <a16:creationId xmlns:a16="http://schemas.microsoft.com/office/drawing/2014/main" xmlns="" id="{79484892-8C59-4EC7-A5B6-CE03FD62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05" b="2541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77851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food, sitting, table, covered&#10;&#10;Description automatically generated">
            <a:extLst>
              <a:ext uri="{FF2B5EF4-FFF2-40B4-BE49-F238E27FC236}">
                <a16:creationId xmlns:a16="http://schemas.microsoft.com/office/drawing/2014/main" xmlns="" id="{2FEAC258-EC4C-4FBD-B322-BEB6F58A4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40" r="1" b="129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0198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able, wine, glass, photo&#10;&#10;Description automatically generated">
            <a:extLst>
              <a:ext uri="{FF2B5EF4-FFF2-40B4-BE49-F238E27FC236}">
                <a16:creationId xmlns:a16="http://schemas.microsoft.com/office/drawing/2014/main" xmlns="" id="{8E8A29D5-4083-44DA-BC5F-9BE4D327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84" b="6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15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3C22D-5CF5-46F3-BDED-7ED4F320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7" y="1378818"/>
            <a:ext cx="10928230" cy="3762525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Παρατήρησε καλά τις εικόνες με τα χριστουγεννιάτικα δέντρα, εντόπισε ομοιότητες και διαφορές.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σου αρέσει πιο πολύ και γιατί…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42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DFAE9-59A6-49F6-A6E7-72803FA7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2103437"/>
            <a:ext cx="10515600" cy="1325563"/>
          </a:xfrm>
        </p:spPr>
        <p:txBody>
          <a:bodyPr>
            <a:noAutofit/>
          </a:bodyPr>
          <a:lstStyle/>
          <a:p>
            <a:r>
              <a:rPr lang="el-GR" sz="4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 το χριστουγεννιάτικο δέντρο ασχολήθηκαν αρκετοί ζωγράφοι . Αυτός όμως που ασχολήθηκε ιδιαίτερα με τα χριστουγεννιάτικα δέντρα είναι ο Ιταλός ζωγράφος </a:t>
            </a:r>
            <a:r>
              <a:rPr lang="el-GR" sz="4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Alberto</a:t>
            </a:r>
            <a:r>
              <a:rPr lang="el-GR" sz="4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Sebastiani</a:t>
            </a:r>
            <a:r>
              <a:rPr lang="el-GR" sz="4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0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2BF6DAC-C567-4D40-9E26-73EC5569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62" y="399629"/>
            <a:ext cx="11635596" cy="5863147"/>
          </a:xfrm>
        </p:spPr>
        <p:txBody>
          <a:bodyPr>
            <a:normAutofit/>
          </a:bodyPr>
          <a:lstStyle/>
          <a:p>
            <a:r>
              <a:rPr lang="el-GR" sz="3200" b="0" i="0" u="none" strike="noStrike" dirty="0">
                <a:effectLst/>
                <a:latin typeface="Times New Roman" panose="02020603050405020304" pitchFamily="18" charset="0"/>
              </a:rPr>
              <a:t>Ποια χρώματα χρησιμοποίησε ο κάθε ζωγράφος στο κάθε δέντρο ; Ποια χρώματα κυριαρχούν  περισσότερο στα έργα τέχνης ;  Ποια χρώματα χρησιμοποίησε για τα πρόσωπα των έργων και ποια για το φόντο ; Πώς νομίζετε ότι αισθανόταν όταν ζωγράφιζε αυτό τον πίνακα ; Ποια είναι η έκφραση των προσώπων στους πίνακες ζωγραφικής ; Πώς αισθάνεστε  εσείς βλέποντας τον κάθε πίνακα ; Ποιος πίνακας σας αρέσει περισσότερο ; Με ποια κριτήρια επιλέξατε  αυτό τον πίνακα ; Σας άρεσαν τα χρώματα ή κάτι άλλο ; Σε ποιους πίνακες βλέπεις μικρά παιδιά  μέσα στα έργα τέχνης ; Τι κάνουν ; Υπάρχουν ομοιότητες ανάμεσα στα έργα τέχνης ; Ποιες είναι αυτές ; Μπορείτε να περιγράψετε με κάθε λεπτομέρεια τους πίνακες ;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5922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F296587-91A0-41BB-B54B-1FDBE6ED5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2373" y="1166528"/>
            <a:ext cx="1165284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kumimoji="0" lang="el-GR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ήπια μαθαίνουν να χρησιμοποιούν λέξεις που έχουν σχέση με το χριστουγεννιάτικο δέντρο , όπως στολίδι , αγγελούδι , μπαλίτσα , γιρλάντα , λαμπάκια , αστεράκι , φάτνη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Εκφράζουν τα συναισθήματά τους για το κάθε  έργο τέχνης , κλείνουν τα ματάκια τους κι ονειρεύονται πως θα ήταν αν μπορούσαν να μπουν μέσα στον πίνακα   … Στη συνέχεια μας περιγράφουν το ρόλο που θα ήθελαν να διαδραματίσουν στον πίνακα και τι θα ήθελαν να κάνουν .(Αυτό μπορούν να μας το δείξουν και χωρίς λόγια , βιωματικά .)</a:t>
            </a:r>
          </a:p>
        </p:txBody>
      </p:sp>
    </p:spTree>
    <p:extLst>
      <p:ext uri="{BB962C8B-B14F-4D97-AF65-F5344CB8AC3E}">
        <p14:creationId xmlns:p14="http://schemas.microsoft.com/office/powerpoint/2010/main" xmlns="" val="228119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8A21A-C34B-4943-9A0D-95611936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365125"/>
            <a:ext cx="11818189" cy="5621607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Μίλησε μου για το δικό σου χριστουγεννιάτικο δέντρο, πώς ένιωσες όταν το στόλισες, ποιο είναι το αγαπημένο σου χριστουγεννιάτικο παραμύθι…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26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next to a christmas tree&#10;&#10;Description automatically generated">
            <a:extLst>
              <a:ext uri="{FF2B5EF4-FFF2-40B4-BE49-F238E27FC236}">
                <a16:creationId xmlns:a16="http://schemas.microsoft.com/office/drawing/2014/main" xmlns="" id="{82F81A41-7C91-4F8D-892F-3D1E019B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50" b="8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58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A45F1E3-3CF9-4CBF-B9DA-C2160950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566" y="-217995"/>
            <a:ext cx="921486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&amp;quot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&amp;quot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&amp;quot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Μπ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ορούν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να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εμ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πνευστούν από τους πίνακες και να φτιάξουν για όποιον επιθυμούν   μικρά ποιηματάκια – αινιγματάκια.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κόκκιν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 σκουφάκια ,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σα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μικρά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γιο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βασιλάκια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δεντράκι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τους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στολίζουν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μπα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λίτσες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γεμίζουν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Βρες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μου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ίν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ακα που σου ζητώ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μίλησέ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μου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γι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 αυτό !</a:t>
            </a:r>
          </a:p>
        </p:txBody>
      </p:sp>
    </p:spTree>
    <p:extLst>
      <p:ext uri="{BB962C8B-B14F-4D97-AF65-F5344CB8AC3E}">
        <p14:creationId xmlns:p14="http://schemas.microsoft.com/office/powerpoint/2010/main" xmlns="" val="66238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FC380C-00A2-4861-B89B-724C1E70886E}"/>
              </a:ext>
            </a:extLst>
          </p:cNvPr>
          <p:cNvSpPr txBox="1"/>
          <p:nvPr/>
        </p:nvSpPr>
        <p:spPr>
          <a:xfrm>
            <a:off x="0" y="1224950"/>
            <a:ext cx="120712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0" i="0" u="none" strike="noStrike" dirty="0">
                <a:effectLst/>
                <a:latin typeface="Times New Roman" panose="02020603050405020304" pitchFamily="18" charset="0"/>
              </a:rPr>
              <a:t>Επίσης τα νήπια παρατηρούν τους πίνακες και απαντούν σε ερωτήσεις , όπως : Μπορείς να μετρήσεις πόσα στολίδια έχει το κάθε δέντρο ; Μπορείς να μετρήσεις πόσα παιδάκια έχει ο κάθε πίνακας ; Σε πόσα έργα τέχνης υπάρχουν ζώα; Μπορείς να τα μετρήσεις ; Πόσες είναι οι κάλτσες στο τζάκι ; (ΠΑΙΔΙ ΚΑΙ ΜΑΘΗΜΑΤΙΚΑ )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02849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riding a horse in the snow&#10;&#10;Description automatically generated">
            <a:extLst>
              <a:ext uri="{FF2B5EF4-FFF2-40B4-BE49-F238E27FC236}">
                <a16:creationId xmlns:a16="http://schemas.microsoft.com/office/drawing/2014/main" xmlns="" id="{8E0990AB-D41E-44B0-AC44-99772E0FD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11" r="1" b="183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58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sitting, child, table, child&#10;&#10;Description automatically generated">
            <a:extLst>
              <a:ext uri="{FF2B5EF4-FFF2-40B4-BE49-F238E27FC236}">
                <a16:creationId xmlns:a16="http://schemas.microsoft.com/office/drawing/2014/main" xmlns="" id="{A07BEBDA-89CA-413F-BA85-7F5A1B2EC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36" b="212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7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picture containing table, sitting, little, fabric&#10;&#10;Description automatically generated">
            <a:extLst>
              <a:ext uri="{FF2B5EF4-FFF2-40B4-BE49-F238E27FC236}">
                <a16:creationId xmlns:a16="http://schemas.microsoft.com/office/drawing/2014/main" xmlns="" id="{521305B1-00CB-46C2-8B31-9809F27D1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77" r="-1" b="420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48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building, sitting, street, rain&#10;&#10;Description automatically generated">
            <a:extLst>
              <a:ext uri="{FF2B5EF4-FFF2-40B4-BE49-F238E27FC236}">
                <a16:creationId xmlns:a16="http://schemas.microsoft.com/office/drawing/2014/main" xmlns="" id="{E00CD3E2-C865-4A43-865D-A029FD7374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21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building, many, store, street&#10;&#10;Description automatically generated">
            <a:extLst>
              <a:ext uri="{FF2B5EF4-FFF2-40B4-BE49-F238E27FC236}">
                <a16:creationId xmlns:a16="http://schemas.microsoft.com/office/drawing/2014/main" xmlns="" id="{6A2181C7-AEC7-4142-A68A-F978AEE49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26" r="-1" b="259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23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food, grass, table, field&#10;&#10;Description automatically generated">
            <a:extLst>
              <a:ext uri="{FF2B5EF4-FFF2-40B4-BE49-F238E27FC236}">
                <a16:creationId xmlns:a16="http://schemas.microsoft.com/office/drawing/2014/main" xmlns="" id="{C11CB89D-E11E-440A-9AD6-AC0F84ABF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" r="2" b="2"/>
          <a:stretch/>
        </p:blipFill>
        <p:spPr>
          <a:xfrm>
            <a:off x="33528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08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indoor, table, person, holding&#10;&#10;Description automatically generated">
            <a:extLst>
              <a:ext uri="{FF2B5EF4-FFF2-40B4-BE49-F238E27FC236}">
                <a16:creationId xmlns:a16="http://schemas.microsoft.com/office/drawing/2014/main" xmlns="" id="{50476E34-8B68-4BB2-BFA7-AA2A1F2F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81" r="-1" b="1233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8067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169</Words>
  <Application>Microsoft Office PowerPoint</Application>
  <PresentationFormat>Προσαρμογή</PresentationFormat>
  <Paragraphs>19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Office Theme</vt:lpstr>
      <vt:lpstr>Πίνακες ζωγραφικής με θέμα το χριστουγεννιάτικο δέντρο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Παρατήρησε καλά τις εικόνες με τα χριστουγεννιάτικα δέντρα, εντόπισε ομοιότητες και διαφορές.  Ποια σου αρέσει πιο πολύ και γιατί…</vt:lpstr>
      <vt:lpstr>Με το χριστουγεννιάτικο δέντρο ασχολήθηκαν αρκετοί ζωγράφοι . Αυτός όμως που ασχολήθηκε ιδιαίτερα με τα χριστουγεννιάτικα δέντρα είναι ο Ιταλός ζωγράφος Alberto Sebastiani .</vt:lpstr>
      <vt:lpstr>Ποια χρώματα χρησιμοποίησε ο κάθε ζωγράφος στο κάθε δέντρο ; Ποια χρώματα κυριαρχούν  περισσότερο στα έργα τέχνης ;  Ποια χρώματα χρησιμοποίησε για τα πρόσωπα των έργων και ποια για το φόντο ; Πώς νομίζετε ότι αισθανόταν όταν ζωγράφιζε αυτό τον πίνακα ; Ποια είναι η έκφραση των προσώπων στους πίνακες ζωγραφικής ; Πώς αισθάνεστε  εσείς βλέποντας τον κάθε πίνακα ; Ποιος πίνακας σας αρέσει περισσότερο ; Με ποια κριτήρια επιλέξατε  αυτό τον πίνακα ; Σας άρεσαν τα χρώματα ή κάτι άλλο ; Σε ποιους πίνακες βλέπεις μικρά παιδιά  μέσα στα έργα τέχνης ; Τι κάνουν ; Υπάρχουν ομοιότητες ανάμεσα στα έργα τέχνης ; Ποιες είναι αυτές ; Μπορείτε να περιγράψετε με κάθε λεπτομέρεια τους πίνακες ;</vt:lpstr>
      <vt:lpstr>Τα νήπια μαθαίνουν να χρησιμοποιούν λέξεις που έχουν σχέση με το χριστουγεννιάτικο δέντρο , όπως στολίδι , αγγελούδι , μπαλίτσα , γιρλάντα , λαμπάκια , αστεράκι , φάτνη  Εκφράζουν τα συναισθήματά τους για το κάθε  έργο τέχνης , κλείνουν τα ματάκια τους κι ονειρεύονται πως θα ήταν αν μπορούσαν να μπουν μέσα στον πίνακα   … Στη συνέχεια μας περιγράφουν το ρόλο που θα ήθελαν να διαδραματίσουν στον πίνακα και τι θα ήθελαν να κάνουν .(Αυτό μπορούν να μας το δείξουν και χωρίς λόγια , βιωματικά .)</vt:lpstr>
      <vt:lpstr>Μίλησε μου για το δικό σου χριστουγεννιάτικο δέντρο, πώς ένιωσες όταν το στόλισες, ποιο είναι το αγαπημένο σου χριστουγεννιάτικο παραμύθι…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Πίνακες ζωγραφικής με θέμα το χριστουγεννιάτικο δέντρο</dc:title>
  <dc:creator>Foteini Tsirli</dc:creator>
  <cp:lastModifiedBy>FOTINI</cp:lastModifiedBy>
  <cp:revision>4</cp:revision>
  <dcterms:created xsi:type="dcterms:W3CDTF">2020-11-29T08:45:58Z</dcterms:created>
  <dcterms:modified xsi:type="dcterms:W3CDTF">2020-12-06T08:05:16Z</dcterms:modified>
</cp:coreProperties>
</file>