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teini Tsirli" initials="FT" lastIdx="1" clrIdx="0">
    <p:extLst>
      <p:ext uri="{19B8F6BF-5375-455C-9EA6-DF929625EA0E}">
        <p15:presenceInfo xmlns:p15="http://schemas.microsoft.com/office/powerpoint/2012/main" userId="3507dcbc10734c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62C959-12A9-4B56-81B9-3E5AF6A1ACC2}" v="36" dt="2020-12-04T09:02:58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teini Tsirli" userId="3507dcbc10734ce8" providerId="LiveId" clId="{AE62C959-12A9-4B56-81B9-3E5AF6A1ACC2}"/>
    <pc:docChg chg="undo custSel addSld modSld">
      <pc:chgData name="Foteini Tsirli" userId="3507dcbc10734ce8" providerId="LiveId" clId="{AE62C959-12A9-4B56-81B9-3E5AF6A1ACC2}" dt="2020-12-04T09:03:03.458" v="1113" actId="207"/>
      <pc:docMkLst>
        <pc:docMk/>
      </pc:docMkLst>
      <pc:sldChg chg="modSp mod">
        <pc:chgData name="Foteini Tsirli" userId="3507dcbc10734ce8" providerId="LiveId" clId="{AE62C959-12A9-4B56-81B9-3E5AF6A1ACC2}" dt="2020-12-04T08:57:28.322" v="707" actId="14100"/>
        <pc:sldMkLst>
          <pc:docMk/>
          <pc:sldMk cId="2582614681" sldId="257"/>
        </pc:sldMkLst>
        <pc:picChg chg="mod">
          <ac:chgData name="Foteini Tsirli" userId="3507dcbc10734ce8" providerId="LiveId" clId="{AE62C959-12A9-4B56-81B9-3E5AF6A1ACC2}" dt="2020-12-04T08:57:28.322" v="707" actId="14100"/>
          <ac:picMkLst>
            <pc:docMk/>
            <pc:sldMk cId="2582614681" sldId="257"/>
            <ac:picMk id="5" creationId="{23EF7E34-7525-4EE7-9B67-B012A0CD70C7}"/>
          </ac:picMkLst>
        </pc:picChg>
      </pc:sldChg>
      <pc:sldChg chg="modSp mod">
        <pc:chgData name="Foteini Tsirli" userId="3507dcbc10734ce8" providerId="LiveId" clId="{AE62C959-12A9-4B56-81B9-3E5AF6A1ACC2}" dt="2020-12-04T08:57:25.779" v="706" actId="14100"/>
        <pc:sldMkLst>
          <pc:docMk/>
          <pc:sldMk cId="111592318" sldId="258"/>
        </pc:sldMkLst>
        <pc:picChg chg="mod">
          <ac:chgData name="Foteini Tsirli" userId="3507dcbc10734ce8" providerId="LiveId" clId="{AE62C959-12A9-4B56-81B9-3E5AF6A1ACC2}" dt="2020-12-04T08:57:25.779" v="706" actId="14100"/>
          <ac:picMkLst>
            <pc:docMk/>
            <pc:sldMk cId="111592318" sldId="258"/>
            <ac:picMk id="5" creationId="{15436F27-B5E2-4198-85C5-3B44CA4CA48D}"/>
          </ac:picMkLst>
        </pc:picChg>
      </pc:sldChg>
      <pc:sldChg chg="addSp delSp modSp mod">
        <pc:chgData name="Foteini Tsirli" userId="3507dcbc10734ce8" providerId="LiveId" clId="{AE62C959-12A9-4B56-81B9-3E5AF6A1ACC2}" dt="2020-12-04T08:44:32.076" v="110" actId="20577"/>
        <pc:sldMkLst>
          <pc:docMk/>
          <pc:sldMk cId="1311053903" sldId="259"/>
        </pc:sldMkLst>
        <pc:spChg chg="mod">
          <ac:chgData name="Foteini Tsirli" userId="3507dcbc10734ce8" providerId="LiveId" clId="{AE62C959-12A9-4B56-81B9-3E5AF6A1ACC2}" dt="2020-12-04T08:44:32.076" v="110" actId="20577"/>
          <ac:spMkLst>
            <pc:docMk/>
            <pc:sldMk cId="1311053903" sldId="259"/>
            <ac:spMk id="2" creationId="{6D4599D6-9E84-4FD2-84CE-41B378C80C8A}"/>
          </ac:spMkLst>
        </pc:spChg>
        <pc:spChg chg="del">
          <ac:chgData name="Foteini Tsirli" userId="3507dcbc10734ce8" providerId="LiveId" clId="{AE62C959-12A9-4B56-81B9-3E5AF6A1ACC2}" dt="2020-12-04T08:43:07.486" v="0" actId="931"/>
          <ac:spMkLst>
            <pc:docMk/>
            <pc:sldMk cId="1311053903" sldId="259"/>
            <ac:spMk id="3" creationId="{3B870666-13DF-4DF8-820E-2EE0A0A3847B}"/>
          </ac:spMkLst>
        </pc:spChg>
        <pc:picChg chg="add mod">
          <ac:chgData name="Foteini Tsirli" userId="3507dcbc10734ce8" providerId="LiveId" clId="{AE62C959-12A9-4B56-81B9-3E5AF6A1ACC2}" dt="2020-12-04T08:43:16.571" v="2" actId="1076"/>
          <ac:picMkLst>
            <pc:docMk/>
            <pc:sldMk cId="1311053903" sldId="259"/>
            <ac:picMk id="5" creationId="{D4C66908-1F50-46B1-858F-C3B64224F9D1}"/>
          </ac:picMkLst>
        </pc:picChg>
      </pc:sldChg>
      <pc:sldChg chg="addSp delSp modSp new mod">
        <pc:chgData name="Foteini Tsirli" userId="3507dcbc10734ce8" providerId="LiveId" clId="{AE62C959-12A9-4B56-81B9-3E5AF6A1ACC2}" dt="2020-12-04T08:49:22.056" v="369" actId="2"/>
        <pc:sldMkLst>
          <pc:docMk/>
          <pc:sldMk cId="4092132242" sldId="260"/>
        </pc:sldMkLst>
        <pc:spChg chg="mod">
          <ac:chgData name="Foteini Tsirli" userId="3507dcbc10734ce8" providerId="LiveId" clId="{AE62C959-12A9-4B56-81B9-3E5AF6A1ACC2}" dt="2020-12-04T08:49:22.056" v="369" actId="2"/>
          <ac:spMkLst>
            <pc:docMk/>
            <pc:sldMk cId="4092132242" sldId="260"/>
            <ac:spMk id="2" creationId="{94B87AA5-37CF-4525-832C-A5FD1B9864B3}"/>
          </ac:spMkLst>
        </pc:spChg>
        <pc:spChg chg="del">
          <ac:chgData name="Foteini Tsirli" userId="3507dcbc10734ce8" providerId="LiveId" clId="{AE62C959-12A9-4B56-81B9-3E5AF6A1ACC2}" dt="2020-12-04T08:45:59.584" v="112" actId="931"/>
          <ac:spMkLst>
            <pc:docMk/>
            <pc:sldMk cId="4092132242" sldId="260"/>
            <ac:spMk id="3" creationId="{3FCF9555-7247-4B96-9E39-456EC23FC686}"/>
          </ac:spMkLst>
        </pc:spChg>
        <pc:spChg chg="add del mod">
          <ac:chgData name="Foteini Tsirli" userId="3507dcbc10734ce8" providerId="LiveId" clId="{AE62C959-12A9-4B56-81B9-3E5AF6A1ACC2}" dt="2020-12-04T08:47:03.614" v="114" actId="931"/>
          <ac:spMkLst>
            <pc:docMk/>
            <pc:sldMk cId="4092132242" sldId="260"/>
            <ac:spMk id="7" creationId="{9B213611-DB71-4F7D-9CCF-FBFD9B08C0D2}"/>
          </ac:spMkLst>
        </pc:spChg>
        <pc:picChg chg="add del mod">
          <ac:chgData name="Foteini Tsirli" userId="3507dcbc10734ce8" providerId="LiveId" clId="{AE62C959-12A9-4B56-81B9-3E5AF6A1ACC2}" dt="2020-12-04T08:46:07.510" v="113" actId="478"/>
          <ac:picMkLst>
            <pc:docMk/>
            <pc:sldMk cId="4092132242" sldId="260"/>
            <ac:picMk id="5" creationId="{72D639B4-7518-43BC-BFA7-ED748747A713}"/>
          </ac:picMkLst>
        </pc:picChg>
        <pc:picChg chg="add mod">
          <ac:chgData name="Foteini Tsirli" userId="3507dcbc10734ce8" providerId="LiveId" clId="{AE62C959-12A9-4B56-81B9-3E5AF6A1ACC2}" dt="2020-12-04T08:47:51.188" v="175" actId="14100"/>
          <ac:picMkLst>
            <pc:docMk/>
            <pc:sldMk cId="4092132242" sldId="260"/>
            <ac:picMk id="9" creationId="{5E95D7DE-664F-42EC-AC41-F7123801B13D}"/>
          </ac:picMkLst>
        </pc:picChg>
      </pc:sldChg>
      <pc:sldChg chg="addSp delSp modSp new mod">
        <pc:chgData name="Foteini Tsirli" userId="3507dcbc10734ce8" providerId="LiveId" clId="{AE62C959-12A9-4B56-81B9-3E5AF6A1ACC2}" dt="2020-12-04T08:57:19.191" v="705" actId="14100"/>
        <pc:sldMkLst>
          <pc:docMk/>
          <pc:sldMk cId="1954330887" sldId="261"/>
        </pc:sldMkLst>
        <pc:spChg chg="mod">
          <ac:chgData name="Foteini Tsirli" userId="3507dcbc10734ce8" providerId="LiveId" clId="{AE62C959-12A9-4B56-81B9-3E5AF6A1ACC2}" dt="2020-12-04T08:52:15.705" v="486" actId="20577"/>
          <ac:spMkLst>
            <pc:docMk/>
            <pc:sldMk cId="1954330887" sldId="261"/>
            <ac:spMk id="2" creationId="{6AE0072F-059E-49F4-AE9C-614CA982AA32}"/>
          </ac:spMkLst>
        </pc:spChg>
        <pc:spChg chg="add del">
          <ac:chgData name="Foteini Tsirli" userId="3507dcbc10734ce8" providerId="LiveId" clId="{AE62C959-12A9-4B56-81B9-3E5AF6A1ACC2}" dt="2020-12-04T08:51:18.121" v="372" actId="931"/>
          <ac:spMkLst>
            <pc:docMk/>
            <pc:sldMk cId="1954330887" sldId="261"/>
            <ac:spMk id="3" creationId="{6506CBCB-CC3E-413E-A048-F6891224E3CF}"/>
          </ac:spMkLst>
        </pc:spChg>
        <pc:picChg chg="add mod">
          <ac:chgData name="Foteini Tsirli" userId="3507dcbc10734ce8" providerId="LiveId" clId="{AE62C959-12A9-4B56-81B9-3E5AF6A1ACC2}" dt="2020-12-04T08:57:19.191" v="705" actId="14100"/>
          <ac:picMkLst>
            <pc:docMk/>
            <pc:sldMk cId="1954330887" sldId="261"/>
            <ac:picMk id="5" creationId="{F3BF7EA2-36CE-439C-BEF4-46A8CC2F1267}"/>
          </ac:picMkLst>
        </pc:picChg>
      </pc:sldChg>
      <pc:sldChg chg="addSp delSp modSp new mod addCm delCm">
        <pc:chgData name="Foteini Tsirli" userId="3507dcbc10734ce8" providerId="LiveId" clId="{AE62C959-12A9-4B56-81B9-3E5AF6A1ACC2}" dt="2020-12-04T08:57:15.752" v="704" actId="14100"/>
        <pc:sldMkLst>
          <pc:docMk/>
          <pc:sldMk cId="2316879007" sldId="262"/>
        </pc:sldMkLst>
        <pc:spChg chg="mod">
          <ac:chgData name="Foteini Tsirli" userId="3507dcbc10734ce8" providerId="LiveId" clId="{AE62C959-12A9-4B56-81B9-3E5AF6A1ACC2}" dt="2020-12-04T08:55:10.416" v="600" actId="20577"/>
          <ac:spMkLst>
            <pc:docMk/>
            <pc:sldMk cId="2316879007" sldId="262"/>
            <ac:spMk id="2" creationId="{8ADA952E-1EE1-4A42-84C0-8CDD0E94048F}"/>
          </ac:spMkLst>
        </pc:spChg>
        <pc:spChg chg="del">
          <ac:chgData name="Foteini Tsirli" userId="3507dcbc10734ce8" providerId="LiveId" clId="{AE62C959-12A9-4B56-81B9-3E5AF6A1ACC2}" dt="2020-12-04T08:52:53.301" v="488" actId="931"/>
          <ac:spMkLst>
            <pc:docMk/>
            <pc:sldMk cId="2316879007" sldId="262"/>
            <ac:spMk id="3" creationId="{C9844FA8-A068-43CF-A0C7-4EFF25F4E468}"/>
          </ac:spMkLst>
        </pc:spChg>
        <pc:picChg chg="add mod">
          <ac:chgData name="Foteini Tsirli" userId="3507dcbc10734ce8" providerId="LiveId" clId="{AE62C959-12A9-4B56-81B9-3E5AF6A1ACC2}" dt="2020-12-04T08:57:15.752" v="704" actId="14100"/>
          <ac:picMkLst>
            <pc:docMk/>
            <pc:sldMk cId="2316879007" sldId="262"/>
            <ac:picMk id="5" creationId="{3ACD265D-790D-43FD-B1FB-02ACDCEB76A4}"/>
          </ac:picMkLst>
        </pc:picChg>
      </pc:sldChg>
      <pc:sldChg chg="addSp delSp modSp new mod">
        <pc:chgData name="Foteini Tsirli" userId="3507dcbc10734ce8" providerId="LiveId" clId="{AE62C959-12A9-4B56-81B9-3E5AF6A1ACC2}" dt="2020-12-04T08:57:09.666" v="702" actId="14100"/>
        <pc:sldMkLst>
          <pc:docMk/>
          <pc:sldMk cId="4270073217" sldId="263"/>
        </pc:sldMkLst>
        <pc:spChg chg="mod">
          <ac:chgData name="Foteini Tsirli" userId="3507dcbc10734ce8" providerId="LiveId" clId="{AE62C959-12A9-4B56-81B9-3E5AF6A1ACC2}" dt="2020-12-04T08:56:46.226" v="700" actId="20577"/>
          <ac:spMkLst>
            <pc:docMk/>
            <pc:sldMk cId="4270073217" sldId="263"/>
            <ac:spMk id="2" creationId="{9F4EE50E-5C3F-43EE-BE78-5CDB4CCFBBBF}"/>
          </ac:spMkLst>
        </pc:spChg>
        <pc:spChg chg="del">
          <ac:chgData name="Foteini Tsirli" userId="3507dcbc10734ce8" providerId="LiveId" clId="{AE62C959-12A9-4B56-81B9-3E5AF6A1ACC2}" dt="2020-12-04T08:56:07.065" v="603" actId="931"/>
          <ac:spMkLst>
            <pc:docMk/>
            <pc:sldMk cId="4270073217" sldId="263"/>
            <ac:spMk id="3" creationId="{158AB9EA-A6EB-40AF-9B50-EE0FA9F3CAC7}"/>
          </ac:spMkLst>
        </pc:spChg>
        <pc:picChg chg="add mod">
          <ac:chgData name="Foteini Tsirli" userId="3507dcbc10734ce8" providerId="LiveId" clId="{AE62C959-12A9-4B56-81B9-3E5AF6A1ACC2}" dt="2020-12-04T08:57:09.666" v="702" actId="14100"/>
          <ac:picMkLst>
            <pc:docMk/>
            <pc:sldMk cId="4270073217" sldId="263"/>
            <ac:picMk id="5" creationId="{11BDAAEC-D606-4366-8D1B-8393B6E83C38}"/>
          </ac:picMkLst>
        </pc:picChg>
      </pc:sldChg>
      <pc:sldChg chg="addSp delSp modSp new mod">
        <pc:chgData name="Foteini Tsirli" userId="3507dcbc10734ce8" providerId="LiveId" clId="{AE62C959-12A9-4B56-81B9-3E5AF6A1ACC2}" dt="2020-12-04T08:58:40.129" v="834" actId="20577"/>
        <pc:sldMkLst>
          <pc:docMk/>
          <pc:sldMk cId="2038526473" sldId="264"/>
        </pc:sldMkLst>
        <pc:spChg chg="mod">
          <ac:chgData name="Foteini Tsirli" userId="3507dcbc10734ce8" providerId="LiveId" clId="{AE62C959-12A9-4B56-81B9-3E5AF6A1ACC2}" dt="2020-12-04T08:58:40.129" v="834" actId="20577"/>
          <ac:spMkLst>
            <pc:docMk/>
            <pc:sldMk cId="2038526473" sldId="264"/>
            <ac:spMk id="2" creationId="{DBA18E06-7C28-4AED-B18B-247508607E11}"/>
          </ac:spMkLst>
        </pc:spChg>
        <pc:spChg chg="del">
          <ac:chgData name="Foteini Tsirli" userId="3507dcbc10734ce8" providerId="LiveId" clId="{AE62C959-12A9-4B56-81B9-3E5AF6A1ACC2}" dt="2020-12-04T08:57:55.308" v="708" actId="931"/>
          <ac:spMkLst>
            <pc:docMk/>
            <pc:sldMk cId="2038526473" sldId="264"/>
            <ac:spMk id="3" creationId="{B7CE8F5D-0B3A-425B-A64E-7E78B9F95977}"/>
          </ac:spMkLst>
        </pc:spChg>
        <pc:picChg chg="add mod">
          <ac:chgData name="Foteini Tsirli" userId="3507dcbc10734ce8" providerId="LiveId" clId="{AE62C959-12A9-4B56-81B9-3E5AF6A1ACC2}" dt="2020-12-04T08:58:33.703" v="799" actId="14100"/>
          <ac:picMkLst>
            <pc:docMk/>
            <pc:sldMk cId="2038526473" sldId="264"/>
            <ac:picMk id="5" creationId="{5A5861EF-16B4-40CE-A8D3-7C5AC31C1AC7}"/>
          </ac:picMkLst>
        </pc:picChg>
      </pc:sldChg>
      <pc:sldChg chg="addSp delSp modSp new mod">
        <pc:chgData name="Foteini Tsirli" userId="3507dcbc10734ce8" providerId="LiveId" clId="{AE62C959-12A9-4B56-81B9-3E5AF6A1ACC2}" dt="2020-12-04T09:01:13.673" v="1002" actId="20577"/>
        <pc:sldMkLst>
          <pc:docMk/>
          <pc:sldMk cId="4150954925" sldId="265"/>
        </pc:sldMkLst>
        <pc:spChg chg="mod">
          <ac:chgData name="Foteini Tsirli" userId="3507dcbc10734ce8" providerId="LiveId" clId="{AE62C959-12A9-4B56-81B9-3E5AF6A1ACC2}" dt="2020-12-04T09:01:13.673" v="1002" actId="20577"/>
          <ac:spMkLst>
            <pc:docMk/>
            <pc:sldMk cId="4150954925" sldId="265"/>
            <ac:spMk id="2" creationId="{9BC367DA-4537-4BA9-AA41-04ADFD59FDB0}"/>
          </ac:spMkLst>
        </pc:spChg>
        <pc:spChg chg="del mod">
          <ac:chgData name="Foteini Tsirli" userId="3507dcbc10734ce8" providerId="LiveId" clId="{AE62C959-12A9-4B56-81B9-3E5AF6A1ACC2}" dt="2020-12-04T08:59:30.131" v="839" actId="931"/>
          <ac:spMkLst>
            <pc:docMk/>
            <pc:sldMk cId="4150954925" sldId="265"/>
            <ac:spMk id="3" creationId="{9980C46E-E849-4984-B504-1E28FD7D32FC}"/>
          </ac:spMkLst>
        </pc:spChg>
        <pc:picChg chg="add mod">
          <ac:chgData name="Foteini Tsirli" userId="3507dcbc10734ce8" providerId="LiveId" clId="{AE62C959-12A9-4B56-81B9-3E5AF6A1ACC2}" dt="2020-12-04T09:01:02.638" v="952" actId="14100"/>
          <ac:picMkLst>
            <pc:docMk/>
            <pc:sldMk cId="4150954925" sldId="265"/>
            <ac:picMk id="5" creationId="{B067C14E-2A25-4727-94EE-1B81DF5F5251}"/>
          </ac:picMkLst>
        </pc:picChg>
      </pc:sldChg>
      <pc:sldChg chg="addSp delSp modSp new mod">
        <pc:chgData name="Foteini Tsirli" userId="3507dcbc10734ce8" providerId="LiveId" clId="{AE62C959-12A9-4B56-81B9-3E5AF6A1ACC2}" dt="2020-12-04T09:03:03.458" v="1113" actId="207"/>
        <pc:sldMkLst>
          <pc:docMk/>
          <pc:sldMk cId="3696184836" sldId="266"/>
        </pc:sldMkLst>
        <pc:spChg chg="mod">
          <ac:chgData name="Foteini Tsirli" userId="3507dcbc10734ce8" providerId="LiveId" clId="{AE62C959-12A9-4B56-81B9-3E5AF6A1ACC2}" dt="2020-12-04T09:03:03.458" v="1113" actId="207"/>
          <ac:spMkLst>
            <pc:docMk/>
            <pc:sldMk cId="3696184836" sldId="266"/>
            <ac:spMk id="2" creationId="{39E032FC-C42C-4EFB-8124-E835A7A1EAF7}"/>
          </ac:spMkLst>
        </pc:spChg>
        <pc:spChg chg="del">
          <ac:chgData name="Foteini Tsirli" userId="3507dcbc10734ce8" providerId="LiveId" clId="{AE62C959-12A9-4B56-81B9-3E5AF6A1ACC2}" dt="2020-12-04T09:02:06.854" v="1004" actId="931"/>
          <ac:spMkLst>
            <pc:docMk/>
            <pc:sldMk cId="3696184836" sldId="266"/>
            <ac:spMk id="3" creationId="{D56126DC-DA0F-4128-ADF9-ABDD71FC0D2F}"/>
          </ac:spMkLst>
        </pc:spChg>
        <pc:picChg chg="add mod">
          <ac:chgData name="Foteini Tsirli" userId="3507dcbc10734ce8" providerId="LiveId" clId="{AE62C959-12A9-4B56-81B9-3E5AF6A1ACC2}" dt="2020-12-04T09:02:12.494" v="1007" actId="1076"/>
          <ac:picMkLst>
            <pc:docMk/>
            <pc:sldMk cId="3696184836" sldId="266"/>
            <ac:picMk id="5" creationId="{13019E96-0DF2-4BFB-96F5-7849BF99A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6CB8-145E-4C99-A682-3E0B1C30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A62CD-BD46-4F65-A4DC-C89BD3016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305E1-FABB-4DEF-BC8E-1EF8110A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C1EF-A8E3-41DF-92CF-094F953350C3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8C423-BD40-4576-8E56-811643D0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A6CCB-9AC1-4035-913A-955057BB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4B2-9F8E-4767-B84F-054257A36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47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E79AD-B53B-4C61-A8D5-58AA53F6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6743F-C866-4600-9458-1BBD953B9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C821A-A3AE-4B6A-8147-42D5CABD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C1EF-A8E3-41DF-92CF-094F953350C3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8D560-48E4-4229-80EC-9581F293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8737-0EEC-43C7-BE80-982C5F9A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4B2-9F8E-4767-B84F-054257A36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5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202D55-9744-4E9A-8EEF-E60FF65FB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89CF9-9376-4B5A-923F-2EF73D30F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50745-F8F2-4F08-84C0-CB23D248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C1EF-A8E3-41DF-92CF-094F953350C3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7AD53-372E-462D-8C40-4534B882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67B04-87A3-42BC-A701-F928022A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4B2-9F8E-4767-B84F-054257A36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98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C5A0-4C46-4792-A826-A40526B0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0E63E-EC0E-4D91-B5AB-18868FF37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043D3-BC8F-4937-9043-DFDE8336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C1EF-A8E3-41DF-92CF-094F953350C3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EC6E5-9424-4EE6-A273-08370D82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FF06B-DC1C-43B6-94A1-6B70AED6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4B2-9F8E-4767-B84F-054257A36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5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6DDA-703A-4088-A010-327A8E8B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EF096-9B84-47F5-8A85-672A0A788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4F3BF-2537-42E1-BF44-B4753AAAC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C1EF-A8E3-41DF-92CF-094F953350C3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46A38-72EC-469A-AF42-B121E40E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446E8-A823-4DD7-96A2-795B178A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4B2-9F8E-4767-B84F-054257A36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98036-B869-4822-9F33-4DFBF3593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395FE-73F4-4FCF-B558-F7DB65AFA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6C9B7-EADD-4985-8A8F-025F04E7A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C148B-29C7-46B5-A6E9-A893DB677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C1EF-A8E3-41DF-92CF-094F953350C3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7F030-B9EF-420B-BABB-45084DD4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762BC-C6E5-421A-95EB-09F0DD2C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4B2-9F8E-4767-B84F-054257A36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24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3F8B0-EA10-4F7A-8219-1EF7BB959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72A11-8443-48B4-B8F9-19B00AC64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897FE-44E2-43C6-A8C1-BDF918921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09A00-56F4-4EA0-8971-34251BDD9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6706A-EB21-4FF9-9C6E-F2EA6618E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B2BD3-5345-46E7-BA09-8FF3454E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C1EF-A8E3-41DF-92CF-094F953350C3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7F2C89-26D7-40B7-8287-77808104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BF551F-5CF3-44C1-9048-FFE4DDB3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4B2-9F8E-4767-B84F-054257A36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30A0-059C-4DEC-938F-FC07B409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D3167-590B-4E31-ADF5-7B14CD0EC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C1EF-A8E3-41DF-92CF-094F953350C3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539BA-C307-4EDC-A0C9-7214977D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47453-E502-4AA4-B11A-FABE63B8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4B2-9F8E-4767-B84F-054257A36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08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DF661-53F9-4827-BF15-BD8E157D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C1EF-A8E3-41DF-92CF-094F953350C3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59170-D8F0-43E7-8485-C422B424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5AA63-E826-43A2-8DD9-993EC74A4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4B2-9F8E-4767-B84F-054257A36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82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2DEA-62F4-499B-9CAA-A9E2E26F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B114-7C90-488B-9A19-032B40324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CC60F-83A8-46AC-BF22-2158BD92F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45769-4B3F-40EF-85F7-7480A639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C1EF-A8E3-41DF-92CF-094F953350C3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B5C9D-3F6B-4308-8A25-BF485F89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93A5E-785A-40BE-9CE7-638F4460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4B2-9F8E-4767-B84F-054257A36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19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1E38-C389-4EB1-8FA3-D94CE8AF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FB7FB8-9B68-4B5C-8E2A-D6C2DC8A3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AC728-45A6-48E0-8A15-040C2D072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26C88-4DEF-4166-AE55-35DED6B0F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C1EF-A8E3-41DF-92CF-094F953350C3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B2FF1-0E39-425D-BA0A-B2DBA319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C0736-FB93-465C-9CB9-656507BF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4B2-9F8E-4767-B84F-054257A36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23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E4918-18F1-4347-A64E-D6B2A081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F5755-8055-46D1-AFCE-8F0C87C5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2BCC8-BE8F-4251-9826-0E135385F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7C1EF-A8E3-41DF-92CF-094F953350C3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4CF60-2923-462C-8B51-482E5FF8F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B9AFE-FB6A-47AA-9CB1-3A8B451F4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904B2-9F8E-4767-B84F-054257A36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B7A-2A55-4BE9-9B64-A6708FA21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Βρες ποιο γράμμα λείπει…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89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67DA-4537-4BA9-AA41-04ADFD59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4540"/>
          </a:xfrm>
        </p:spPr>
        <p:txBody>
          <a:bodyPr>
            <a:normAutofit/>
          </a:bodyPr>
          <a:lstStyle/>
          <a:p>
            <a:r>
              <a:rPr lang="en-GB" dirty="0"/>
              <a:t>1. </a:t>
            </a:r>
            <a:r>
              <a:rPr lang="el-GR" dirty="0"/>
              <a:t>Φιόγκος</a:t>
            </a:r>
            <a:br>
              <a:rPr lang="el-GR" dirty="0"/>
            </a:br>
            <a:r>
              <a:rPr lang="el-GR" dirty="0"/>
              <a:t>2. Φίογος</a:t>
            </a:r>
            <a:br>
              <a:rPr lang="el-GR" dirty="0"/>
            </a:br>
            <a:r>
              <a:rPr lang="el-GR" dirty="0"/>
              <a:t>3. Φιόγκς</a:t>
            </a:r>
            <a:br>
              <a:rPr lang="el-GR" dirty="0"/>
            </a:br>
            <a:r>
              <a:rPr lang="el-GR" dirty="0"/>
              <a:t>4. Φόγκος                                      Φιόγκος                             </a:t>
            </a:r>
            <a:br>
              <a:rPr lang="el-GR" dirty="0"/>
            </a:br>
            <a:endParaRPr lang="en-GB" dirty="0"/>
          </a:p>
        </p:txBody>
      </p:sp>
      <p:pic>
        <p:nvPicPr>
          <p:cNvPr id="5" name="Content Placeholder 4" descr="Close up of blue gift ribbon">
            <a:extLst>
              <a:ext uri="{FF2B5EF4-FFF2-40B4-BE49-F238E27FC236}">
                <a16:creationId xmlns:a16="http://schemas.microsoft.com/office/drawing/2014/main" id="{B067C14E-2A25-4727-94EE-1B81DF5F5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80" y="365126"/>
            <a:ext cx="4197220" cy="2797464"/>
          </a:xfrm>
        </p:spPr>
      </p:pic>
    </p:spTree>
    <p:extLst>
      <p:ext uri="{BB962C8B-B14F-4D97-AF65-F5344CB8AC3E}">
        <p14:creationId xmlns:p14="http://schemas.microsoft.com/office/powerpoint/2010/main" val="415095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32FC-C42C-4EFB-8124-E835A7A1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9792" cy="5625128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l-GR" dirty="0"/>
              <a:t>Χαρά</a:t>
            </a:r>
            <a:br>
              <a:rPr lang="el-GR" dirty="0"/>
            </a:br>
            <a:r>
              <a:rPr lang="el-GR" dirty="0"/>
              <a:t>2. Χρα</a:t>
            </a:r>
            <a:br>
              <a:rPr lang="el-GR" dirty="0"/>
            </a:br>
            <a:r>
              <a:rPr lang="el-GR" dirty="0"/>
              <a:t>3. Χαρ</a:t>
            </a:r>
            <a:br>
              <a:rPr lang="el-GR" dirty="0"/>
            </a:br>
            <a:r>
              <a:rPr lang="el-GR" dirty="0"/>
              <a:t>4. Αρά                                              Χαρά</a:t>
            </a:r>
            <a:endParaRPr lang="en-GB" dirty="0"/>
          </a:p>
        </p:txBody>
      </p:sp>
      <p:pic>
        <p:nvPicPr>
          <p:cNvPr id="5" name="Content Placeholder 4" descr="Sparkler with blurred city background">
            <a:extLst>
              <a:ext uri="{FF2B5EF4-FFF2-40B4-BE49-F238E27FC236}">
                <a16:creationId xmlns:a16="http://schemas.microsoft.com/office/drawing/2014/main" id="{13019E96-0DF2-4BFB-96F5-7849BF99A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58" y="365125"/>
            <a:ext cx="4962442" cy="3057911"/>
          </a:xfrm>
        </p:spPr>
      </p:pic>
    </p:spTree>
    <p:extLst>
      <p:ext uri="{BB962C8B-B14F-4D97-AF65-F5344CB8AC3E}">
        <p14:creationId xmlns:p14="http://schemas.microsoft.com/office/powerpoint/2010/main" val="369618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7CEA2-5A16-4B4E-9AA5-BDA94CDD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2611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br>
              <a:rPr lang="el-GR" dirty="0"/>
            </a:br>
            <a:r>
              <a:rPr lang="el-GR" dirty="0"/>
              <a:t>1. Δώρα</a:t>
            </a:r>
            <a:br>
              <a:rPr lang="el-GR" dirty="0"/>
            </a:br>
            <a:r>
              <a:rPr lang="el-GR" dirty="0"/>
              <a:t>2. Δρα </a:t>
            </a:r>
            <a:br>
              <a:rPr lang="el-GR" dirty="0"/>
            </a:br>
            <a:r>
              <a:rPr lang="el-GR" dirty="0"/>
              <a:t>3. Δώα</a:t>
            </a:r>
            <a:br>
              <a:rPr lang="el-GR" dirty="0"/>
            </a:br>
            <a:r>
              <a:rPr lang="el-GR" dirty="0"/>
              <a:t>4. Δώρ</a:t>
            </a:r>
            <a:br>
              <a:rPr lang="el-GR" dirty="0"/>
            </a:br>
            <a:r>
              <a:rPr lang="el-GR" dirty="0"/>
              <a:t>                                                                 Δώρα                        </a:t>
            </a:r>
            <a:br>
              <a:rPr lang="el-GR" dirty="0"/>
            </a:br>
            <a:br>
              <a:rPr lang="el-GR" dirty="0"/>
            </a:br>
            <a:r>
              <a:rPr lang="el-GR" dirty="0"/>
              <a:t>                                                 </a:t>
            </a:r>
            <a:br>
              <a:rPr lang="el-GR" dirty="0"/>
            </a:br>
            <a:endParaRPr lang="en-GB" dirty="0"/>
          </a:p>
        </p:txBody>
      </p:sp>
      <p:pic>
        <p:nvPicPr>
          <p:cNvPr id="5" name="Content Placeholder 4" descr="Tying a bow in an arrangment of presents">
            <a:extLst>
              <a:ext uri="{FF2B5EF4-FFF2-40B4-BE49-F238E27FC236}">
                <a16:creationId xmlns:a16="http://schemas.microsoft.com/office/drawing/2014/main" id="{23EF7E34-7525-4EE7-9B67-B012A0CD7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84" y="500165"/>
            <a:ext cx="4394324" cy="2928835"/>
          </a:xfrm>
        </p:spPr>
      </p:pic>
    </p:spTree>
    <p:extLst>
      <p:ext uri="{BB962C8B-B14F-4D97-AF65-F5344CB8AC3E}">
        <p14:creationId xmlns:p14="http://schemas.microsoft.com/office/powerpoint/2010/main" val="258261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0701-FBED-4067-993F-EB2C1829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8229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l-GR" dirty="0"/>
              <a:t>Κουδουνάκια</a:t>
            </a:r>
            <a:br>
              <a:rPr lang="el-GR" dirty="0"/>
            </a:br>
            <a:r>
              <a:rPr lang="el-GR" dirty="0"/>
              <a:t>2. Κουουνάκια</a:t>
            </a:r>
            <a:br>
              <a:rPr lang="el-GR" dirty="0"/>
            </a:br>
            <a:r>
              <a:rPr lang="el-GR" dirty="0"/>
              <a:t>3. Κουδουάκια</a:t>
            </a:r>
            <a:br>
              <a:rPr lang="el-GR" dirty="0"/>
            </a:br>
            <a:r>
              <a:rPr lang="el-GR" dirty="0"/>
              <a:t>4. Κουδουνκια                           Κουδουνάκια</a:t>
            </a:r>
            <a:br>
              <a:rPr lang="el-GR" dirty="0"/>
            </a:br>
            <a:endParaRPr lang="en-GB" dirty="0"/>
          </a:p>
        </p:txBody>
      </p:sp>
      <p:pic>
        <p:nvPicPr>
          <p:cNvPr id="5" name="Content Placeholder 4" descr="Close up of bell wreath">
            <a:extLst>
              <a:ext uri="{FF2B5EF4-FFF2-40B4-BE49-F238E27FC236}">
                <a16:creationId xmlns:a16="http://schemas.microsoft.com/office/drawing/2014/main" id="{15436F27-B5E2-4198-85C5-3B44CA4CA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80" y="365125"/>
            <a:ext cx="4323176" cy="2881414"/>
          </a:xfrm>
        </p:spPr>
      </p:pic>
    </p:spTree>
    <p:extLst>
      <p:ext uri="{BB962C8B-B14F-4D97-AF65-F5344CB8AC3E}">
        <p14:creationId xmlns:p14="http://schemas.microsoft.com/office/powerpoint/2010/main" val="11159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99D6-9E84-4FD2-84CE-41B378C8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6284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l-GR" dirty="0"/>
              <a:t>Χιονοιφάδα</a:t>
            </a:r>
            <a:br>
              <a:rPr lang="el-GR" dirty="0"/>
            </a:br>
            <a:r>
              <a:rPr lang="el-GR" dirty="0"/>
              <a:t>2. Χιονονιάδα</a:t>
            </a:r>
            <a:br>
              <a:rPr lang="el-GR" dirty="0"/>
            </a:br>
            <a:r>
              <a:rPr lang="el-GR" dirty="0"/>
              <a:t>3. Χιονονιφάδα</a:t>
            </a:r>
            <a:br>
              <a:rPr lang="el-GR" dirty="0"/>
            </a:br>
            <a:r>
              <a:rPr lang="el-GR" dirty="0"/>
              <a:t>4. Χιονονιφάα                             Χιονονιφάδα  </a:t>
            </a:r>
            <a:br>
              <a:rPr lang="el-GR" dirty="0"/>
            </a:br>
            <a:endParaRPr lang="en-GB" dirty="0"/>
          </a:p>
        </p:txBody>
      </p:sp>
      <p:pic>
        <p:nvPicPr>
          <p:cNvPr id="5" name="Content Placeholder 4" descr="Close-up of a real snowflake">
            <a:extLst>
              <a:ext uri="{FF2B5EF4-FFF2-40B4-BE49-F238E27FC236}">
                <a16:creationId xmlns:a16="http://schemas.microsoft.com/office/drawing/2014/main" id="{D4C66908-1F50-46B1-858F-C3B64224F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84" y="365125"/>
            <a:ext cx="4243016" cy="2827987"/>
          </a:xfrm>
        </p:spPr>
      </p:pic>
    </p:spTree>
    <p:extLst>
      <p:ext uri="{BB962C8B-B14F-4D97-AF65-F5344CB8AC3E}">
        <p14:creationId xmlns:p14="http://schemas.microsoft.com/office/powerpoint/2010/main" val="131105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87AA5-37CF-4525-832C-A5FD1B98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6486" cy="5606467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l-GR" dirty="0"/>
              <a:t>Τάραδος</a:t>
            </a:r>
            <a:br>
              <a:rPr lang="el-GR" dirty="0"/>
            </a:br>
            <a:r>
              <a:rPr lang="el-GR" dirty="0"/>
              <a:t>2. Τάρανδς</a:t>
            </a:r>
            <a:br>
              <a:rPr lang="el-GR" dirty="0"/>
            </a:br>
            <a:r>
              <a:rPr lang="el-GR" dirty="0"/>
              <a:t>3. Τάρανος</a:t>
            </a:r>
            <a:br>
              <a:rPr lang="el-GR" dirty="0"/>
            </a:br>
            <a:r>
              <a:rPr lang="el-GR" dirty="0"/>
              <a:t>4. Τάρανδος                                     </a:t>
            </a:r>
            <a:r>
              <a:rPr lang="el-GR" dirty="0" err="1"/>
              <a:t>Τάρανδος</a:t>
            </a:r>
            <a:br>
              <a:rPr lang="el-GR" dirty="0"/>
            </a:br>
            <a:r>
              <a:rPr lang="el-GR" dirty="0"/>
              <a:t>                                                     Τάρανδος                                                            </a:t>
            </a:r>
            <a:endParaRPr lang="en-GB" dirty="0"/>
          </a:p>
        </p:txBody>
      </p:sp>
      <p:pic>
        <p:nvPicPr>
          <p:cNvPr id="9" name="Content Placeholder 8" descr="Elk on a white background">
            <a:extLst>
              <a:ext uri="{FF2B5EF4-FFF2-40B4-BE49-F238E27FC236}">
                <a16:creationId xmlns:a16="http://schemas.microsoft.com/office/drawing/2014/main" id="{5E95D7DE-664F-42EC-AC41-F7123801B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04" y="449409"/>
            <a:ext cx="5270567" cy="3651824"/>
          </a:xfrm>
        </p:spPr>
      </p:pic>
    </p:spTree>
    <p:extLst>
      <p:ext uri="{BB962C8B-B14F-4D97-AF65-F5344CB8AC3E}">
        <p14:creationId xmlns:p14="http://schemas.microsoft.com/office/powerpoint/2010/main" val="409213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0072F-059E-49F4-AE9C-614CA982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9114"/>
          </a:xfrm>
        </p:spPr>
        <p:txBody>
          <a:bodyPr>
            <a:normAutofit/>
          </a:bodyPr>
          <a:lstStyle/>
          <a:p>
            <a:r>
              <a:rPr lang="en-GB" dirty="0"/>
              <a:t>1. </a:t>
            </a:r>
            <a:r>
              <a:rPr lang="el-GR" dirty="0"/>
              <a:t>Φαγητά</a:t>
            </a:r>
            <a:br>
              <a:rPr lang="el-GR" dirty="0"/>
            </a:br>
            <a:r>
              <a:rPr lang="el-GR" dirty="0"/>
              <a:t>2. Φαγτά</a:t>
            </a:r>
            <a:br>
              <a:rPr lang="el-GR" dirty="0"/>
            </a:br>
            <a:r>
              <a:rPr lang="el-GR" dirty="0"/>
              <a:t>3. Φαγητ</a:t>
            </a:r>
            <a:br>
              <a:rPr lang="el-GR" dirty="0"/>
            </a:br>
            <a:r>
              <a:rPr lang="el-GR" dirty="0"/>
              <a:t>4. Φαητά                                       Φαγητά     </a:t>
            </a:r>
            <a:br>
              <a:rPr lang="el-GR" dirty="0"/>
            </a:br>
            <a:endParaRPr lang="en-GB" dirty="0"/>
          </a:p>
        </p:txBody>
      </p:sp>
      <p:pic>
        <p:nvPicPr>
          <p:cNvPr id="5" name="Content Placeholder 4" descr="Person baking Christmas treats">
            <a:extLst>
              <a:ext uri="{FF2B5EF4-FFF2-40B4-BE49-F238E27FC236}">
                <a16:creationId xmlns:a16="http://schemas.microsoft.com/office/drawing/2014/main" id="{F3BF7EA2-36CE-439C-BEF4-46A8CC2F1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27" y="675161"/>
            <a:ext cx="4223158" cy="2752889"/>
          </a:xfrm>
        </p:spPr>
      </p:pic>
    </p:spTree>
    <p:extLst>
      <p:ext uri="{BB962C8B-B14F-4D97-AF65-F5344CB8AC3E}">
        <p14:creationId xmlns:p14="http://schemas.microsoft.com/office/powerpoint/2010/main" val="195433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952E-1EE1-4A42-84C0-8CDD0E94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4050" cy="5641392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l-GR" dirty="0"/>
              <a:t>Κουκονάρες</a:t>
            </a:r>
            <a:br>
              <a:rPr lang="el-GR" dirty="0"/>
            </a:br>
            <a:r>
              <a:rPr lang="el-GR" dirty="0"/>
              <a:t>2. Κουκουνάρες</a:t>
            </a:r>
            <a:br>
              <a:rPr lang="el-GR" dirty="0"/>
            </a:br>
            <a:r>
              <a:rPr lang="el-GR" dirty="0"/>
              <a:t>3. Κουουνάρες</a:t>
            </a:r>
            <a:br>
              <a:rPr lang="el-GR" dirty="0"/>
            </a:br>
            <a:r>
              <a:rPr lang="el-GR" dirty="0"/>
              <a:t>4. Κουκουάρες                            Κουκουνάρες </a:t>
            </a:r>
            <a:br>
              <a:rPr lang="el-GR" dirty="0"/>
            </a:br>
            <a:endParaRPr lang="en-GB" dirty="0"/>
          </a:p>
        </p:txBody>
      </p:sp>
      <p:pic>
        <p:nvPicPr>
          <p:cNvPr id="5" name="Content Placeholder 4" descr="Pine cones">
            <a:extLst>
              <a:ext uri="{FF2B5EF4-FFF2-40B4-BE49-F238E27FC236}">
                <a16:creationId xmlns:a16="http://schemas.microsoft.com/office/drawing/2014/main" id="{3ACD265D-790D-43FD-B1FB-02ACDCEB7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60" y="466607"/>
            <a:ext cx="4335295" cy="2889491"/>
          </a:xfrm>
        </p:spPr>
      </p:pic>
    </p:spTree>
    <p:extLst>
      <p:ext uri="{BB962C8B-B14F-4D97-AF65-F5344CB8AC3E}">
        <p14:creationId xmlns:p14="http://schemas.microsoft.com/office/powerpoint/2010/main" val="231687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EE50E-5C3F-43EE-BE78-5CDB4CCF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105" cy="5674948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l-GR" dirty="0"/>
              <a:t>Κρύο</a:t>
            </a:r>
            <a:br>
              <a:rPr lang="el-GR" dirty="0"/>
            </a:br>
            <a:r>
              <a:rPr lang="el-GR" dirty="0"/>
              <a:t>2. Κύο</a:t>
            </a:r>
            <a:br>
              <a:rPr lang="el-GR" dirty="0"/>
            </a:br>
            <a:r>
              <a:rPr lang="el-GR" dirty="0"/>
              <a:t>3. Κρο</a:t>
            </a:r>
            <a:br>
              <a:rPr lang="el-GR" dirty="0"/>
            </a:br>
            <a:r>
              <a:rPr lang="el-GR" dirty="0"/>
              <a:t>4. Κύο                                                   Κρύο</a:t>
            </a:r>
            <a:endParaRPr lang="en-GB" dirty="0"/>
          </a:p>
        </p:txBody>
      </p:sp>
      <p:pic>
        <p:nvPicPr>
          <p:cNvPr id="5" name="Content Placeholder 4" descr="Two small birds on autumn foliage during a snowfall">
            <a:extLst>
              <a:ext uri="{FF2B5EF4-FFF2-40B4-BE49-F238E27FC236}">
                <a16:creationId xmlns:a16="http://schemas.microsoft.com/office/drawing/2014/main" id="{11BDAAEC-D606-4366-8D1B-8393B6E83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67" y="365125"/>
            <a:ext cx="4067452" cy="3225363"/>
          </a:xfrm>
        </p:spPr>
      </p:pic>
    </p:spTree>
    <p:extLst>
      <p:ext uri="{BB962C8B-B14F-4D97-AF65-F5344CB8AC3E}">
        <p14:creationId xmlns:p14="http://schemas.microsoft.com/office/powerpoint/2010/main" val="427007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18E06-7C28-4AED-B18B-24750860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1193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l-GR" dirty="0"/>
              <a:t>Γιοτή</a:t>
            </a:r>
            <a:br>
              <a:rPr lang="el-GR" dirty="0"/>
            </a:br>
            <a:r>
              <a:rPr lang="el-GR" dirty="0"/>
              <a:t>2. Γιορή</a:t>
            </a:r>
            <a:br>
              <a:rPr lang="el-GR" dirty="0"/>
            </a:br>
            <a:r>
              <a:rPr lang="el-GR" dirty="0"/>
              <a:t>3. Γορτή</a:t>
            </a:r>
            <a:br>
              <a:rPr lang="el-GR" dirty="0"/>
            </a:br>
            <a:r>
              <a:rPr lang="el-GR" dirty="0"/>
              <a:t>4. Γιορτή                                     </a:t>
            </a:r>
            <a:r>
              <a:rPr lang="el-GR" dirty="0" err="1"/>
              <a:t>Γιορτή</a:t>
            </a:r>
            <a:r>
              <a:rPr lang="el-GR" dirty="0"/>
              <a:t>                           </a:t>
            </a:r>
            <a:endParaRPr lang="en-GB" dirty="0"/>
          </a:p>
        </p:txBody>
      </p:sp>
      <p:pic>
        <p:nvPicPr>
          <p:cNvPr id="5" name="Content Placeholder 4" descr="Sparkler at night with Christmas tree">
            <a:extLst>
              <a:ext uri="{FF2B5EF4-FFF2-40B4-BE49-F238E27FC236}">
                <a16:creationId xmlns:a16="http://schemas.microsoft.com/office/drawing/2014/main" id="{5A5861EF-16B4-40CE-A8D3-7C5AC31C1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69" y="365126"/>
            <a:ext cx="4505131" cy="3002688"/>
          </a:xfrm>
        </p:spPr>
      </p:pic>
    </p:spTree>
    <p:extLst>
      <p:ext uri="{BB962C8B-B14F-4D97-AF65-F5344CB8AC3E}">
        <p14:creationId xmlns:p14="http://schemas.microsoft.com/office/powerpoint/2010/main" val="203852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181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Βρες ποιο γράμμα λείπει…</vt:lpstr>
      <vt:lpstr>  1. Δώρα 2. Δρα  3. Δώα 4. Δώρ                                                                  Δώρα                                                                            </vt:lpstr>
      <vt:lpstr>1. Κουδουνάκια 2. Κουουνάκια 3. Κουδουάκια 4. Κουδουνκια                           Κουδουνάκια </vt:lpstr>
      <vt:lpstr>1. Χιονοιφάδα 2. Χιονονιάδα 3. Χιονονιφάδα 4. Χιονονιφάα                             Χιονονιφάδα   </vt:lpstr>
      <vt:lpstr>1. Τάραδος 2. Τάρανδς 3. Τάρανος 4. Τάρανδος                                     Τάρανδος                                                      Τάρανδος                                                            </vt:lpstr>
      <vt:lpstr>1. Φαγητά 2. Φαγτά 3. Φαγητ 4. Φαητά                                       Φαγητά      </vt:lpstr>
      <vt:lpstr>1. Κουκονάρες 2. Κουκουνάρες 3. Κουουνάρες 4. Κουκουάρες                            Κουκουνάρες  </vt:lpstr>
      <vt:lpstr>1. Κρύο 2. Κύο 3. Κρο 4. Κύο                                                   Κρύο</vt:lpstr>
      <vt:lpstr>1. Γιοτή 2. Γιορή 3. Γορτή 4. Γιορτή                                     Γιορτή                           </vt:lpstr>
      <vt:lpstr>1. Φιόγκος 2. Φίογος 3. Φιόγκς 4. Φόγκος                                      Φιόγκος                              </vt:lpstr>
      <vt:lpstr>1. Χαρά 2. Χρα 3. Χαρ 4. Αρά                                              Χαρά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Βρες ποιο γράμμα λείπει…</dc:title>
  <dc:creator>Foteini Tsirli</dc:creator>
  <cp:lastModifiedBy>Foteini Tsirli</cp:lastModifiedBy>
  <cp:revision>1</cp:revision>
  <dcterms:created xsi:type="dcterms:W3CDTF">2020-12-03T19:33:44Z</dcterms:created>
  <dcterms:modified xsi:type="dcterms:W3CDTF">2020-12-04T09:03:06Z</dcterms:modified>
</cp:coreProperties>
</file>