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35F6-956A-4E8A-A996-1F486FD656E1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8658-A2BC-4C6C-8F53-12B805C0DB3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TINI\Desktop\Ασκηση σεισμού\DSC04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344"/>
            <a:ext cx="8128000" cy="6096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Πραγματοποίηση 1</a:t>
            </a:r>
            <a:r>
              <a:rPr lang="el-GR" baseline="30000" dirty="0" smtClean="0">
                <a:solidFill>
                  <a:srgbClr val="FFFF00"/>
                </a:solidFill>
              </a:rPr>
              <a:t>ης</a:t>
            </a:r>
            <a:r>
              <a:rPr lang="el-GR" dirty="0" smtClean="0">
                <a:solidFill>
                  <a:srgbClr val="FFFF00"/>
                </a:solidFill>
              </a:rPr>
              <a:t> άσκησης σεισμού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1752600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l-GR" dirty="0" smtClean="0">
                <a:solidFill>
                  <a:srgbClr val="7030A0"/>
                </a:solidFill>
              </a:rPr>
              <a:t>2</a:t>
            </a:r>
            <a:r>
              <a:rPr lang="el-GR" baseline="30000" dirty="0" smtClean="0">
                <a:solidFill>
                  <a:srgbClr val="7030A0"/>
                </a:solidFill>
              </a:rPr>
              <a:t>ο</a:t>
            </a:r>
            <a:r>
              <a:rPr lang="el-GR" dirty="0" smtClean="0">
                <a:solidFill>
                  <a:srgbClr val="7030A0"/>
                </a:solidFill>
              </a:rPr>
              <a:t> Νηπιαγωγείο Νέων Επιβατών</a:t>
            </a:r>
          </a:p>
          <a:p>
            <a:r>
              <a:rPr lang="el-GR" dirty="0" smtClean="0">
                <a:solidFill>
                  <a:srgbClr val="7030A0"/>
                </a:solidFill>
              </a:rPr>
              <a:t>Σχολικό έτος 2020-21</a:t>
            </a:r>
            <a:endParaRPr lang="el-GR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OTINI\Desktop\Ασκηση σεισμού\DSC04236.JPG"/>
          <p:cNvPicPr>
            <a:picLocks noChangeAspect="1" noChangeArrowheads="1"/>
          </p:cNvPicPr>
          <p:nvPr/>
        </p:nvPicPr>
        <p:blipFill>
          <a:blip r:embed="rId2" cstate="print"/>
          <a:srcRect l="14175" t="7087" r="6092" b="5501"/>
          <a:stretch>
            <a:fillRect/>
          </a:stretch>
        </p:blipFill>
        <p:spPr bwMode="auto">
          <a:xfrm>
            <a:off x="1475656" y="836712"/>
            <a:ext cx="648072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OTINI\Desktop\Ασκηση σεισμού\DSC04237.JPG"/>
          <p:cNvPicPr>
            <a:picLocks noChangeAspect="1" noChangeArrowheads="1"/>
          </p:cNvPicPr>
          <p:nvPr/>
        </p:nvPicPr>
        <p:blipFill>
          <a:blip r:embed="rId2" cstate="print"/>
          <a:srcRect l="10631" t="4725" r="9636" b="6683"/>
          <a:stretch>
            <a:fillRect/>
          </a:stretch>
        </p:blipFill>
        <p:spPr bwMode="auto">
          <a:xfrm>
            <a:off x="1403648" y="692696"/>
            <a:ext cx="648072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OTINI\Desktop\Ασκηση σεισμού\DSC04238.JPG"/>
          <p:cNvPicPr>
            <a:picLocks noChangeAspect="1" noChangeArrowheads="1"/>
          </p:cNvPicPr>
          <p:nvPr/>
        </p:nvPicPr>
        <p:blipFill>
          <a:blip r:embed="rId2" cstate="print"/>
          <a:srcRect l="9745" t="2362" r="12293" b="6683"/>
          <a:stretch>
            <a:fillRect/>
          </a:stretch>
        </p:blipFill>
        <p:spPr bwMode="auto">
          <a:xfrm>
            <a:off x="1331640" y="548680"/>
            <a:ext cx="633670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Παρατηρούμε τις εικόνες και συζητάμε για αυτά που βλέπουμε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Ακολουθεί η άσκηση</a:t>
            </a:r>
            <a:r>
              <a:rPr lang="en-US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1. Χτυπάει το κουδούνι που αποτελεί το σύνθημα </a:t>
            </a:r>
            <a:r>
              <a:rPr lang="el-GR" dirty="0" smtClean="0"/>
              <a:t>κινδύνου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2. Καθόμαστε όλοι κάτω και κρατάμε με τα χέρια μας το κεφάλι μας </a:t>
            </a:r>
            <a:br>
              <a:rPr lang="el-GR" dirty="0" smtClean="0"/>
            </a:br>
            <a:endParaRPr lang="el-GR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FOTINI\Desktop\Ασκηση σεισμού\DSC04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5242594"/>
          </a:xfrm>
        </p:spPr>
        <p:txBody>
          <a:bodyPr>
            <a:normAutofit/>
          </a:bodyPr>
          <a:lstStyle/>
          <a:p>
            <a:r>
              <a:rPr lang="el-GR" dirty="0" smtClean="0"/>
              <a:t>3. Κάνουμε τρενάκι και βγαίνουμε ήσυχα στην αυλή</a:t>
            </a:r>
            <a:endParaRPr lang="el-GR" dirty="0"/>
          </a:p>
        </p:txBody>
      </p:sp>
      <p:pic>
        <p:nvPicPr>
          <p:cNvPr id="14338" name="Picture 2" descr="C:\Users\FOTINI\Desktop\Ασκηση σεισμού\DSC04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104456" cy="5472608"/>
          </a:xfrm>
          <a:prstGeom prst="heart">
            <a:avLst/>
          </a:prstGeom>
          <a:noFill/>
        </p:spPr>
      </p:pic>
      <p:sp>
        <p:nvSpPr>
          <p:cNvPr id="5" name="4 - Καρδιά"/>
          <p:cNvSpPr/>
          <p:nvPr/>
        </p:nvSpPr>
        <p:spPr>
          <a:xfrm>
            <a:off x="5580112" y="3789040"/>
            <a:ext cx="482352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Καρδιά"/>
          <p:cNvSpPr/>
          <p:nvPr/>
        </p:nvSpPr>
        <p:spPr>
          <a:xfrm>
            <a:off x="7164288" y="2924944"/>
            <a:ext cx="482352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Καρδιά"/>
          <p:cNvSpPr/>
          <p:nvPr/>
        </p:nvSpPr>
        <p:spPr>
          <a:xfrm>
            <a:off x="6300192" y="3356992"/>
            <a:ext cx="482352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4. Μένουμε μακριά από τα παράθυρα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5. Πηγαίνουμε στις </a:t>
            </a:r>
            <a:r>
              <a:rPr lang="el-GR" dirty="0" smtClean="0"/>
              <a:t>κούνιες </a:t>
            </a:r>
            <a:r>
              <a:rPr lang="el-GR" dirty="0" smtClean="0"/>
              <a:t>που είναι </a:t>
            </a:r>
            <a:r>
              <a:rPr lang="el-GR" dirty="0" smtClean="0"/>
              <a:t> το </a:t>
            </a:r>
            <a:r>
              <a:rPr lang="el-GR" dirty="0" smtClean="0"/>
              <a:t>σημείο συγκέντρωσης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5362" name="Picture 2" descr="C:\Users\FOTINI\Desktop\Ασκηση σεισμού\DSC04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105970" cy="3079478"/>
          </a:xfrm>
          <a:prstGeom prst="rect">
            <a:avLst/>
          </a:prstGeom>
          <a:noFill/>
        </p:spPr>
      </p:pic>
      <p:sp>
        <p:nvSpPr>
          <p:cNvPr id="6" name="5 - Καρδιά"/>
          <p:cNvSpPr/>
          <p:nvPr/>
        </p:nvSpPr>
        <p:spPr>
          <a:xfrm>
            <a:off x="2771800" y="4653136"/>
            <a:ext cx="266328" cy="216024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Καρδιά"/>
          <p:cNvSpPr/>
          <p:nvPr/>
        </p:nvSpPr>
        <p:spPr>
          <a:xfrm>
            <a:off x="4932040" y="4509120"/>
            <a:ext cx="266328" cy="216024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Καρδιά"/>
          <p:cNvSpPr/>
          <p:nvPr/>
        </p:nvSpPr>
        <p:spPr>
          <a:xfrm>
            <a:off x="4572000" y="4509120"/>
            <a:ext cx="266328" cy="216024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Καρδιά"/>
          <p:cNvSpPr/>
          <p:nvPr/>
        </p:nvSpPr>
        <p:spPr>
          <a:xfrm>
            <a:off x="4211960" y="4581128"/>
            <a:ext cx="266328" cy="216024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Καρδιά"/>
          <p:cNvSpPr/>
          <p:nvPr/>
        </p:nvSpPr>
        <p:spPr>
          <a:xfrm>
            <a:off x="3563888" y="4581128"/>
            <a:ext cx="266328" cy="216024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Καρδιά"/>
          <p:cNvSpPr/>
          <p:nvPr/>
        </p:nvSpPr>
        <p:spPr>
          <a:xfrm>
            <a:off x="5148064" y="4365104"/>
            <a:ext cx="266328" cy="216024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Ζωγραφίζουμε την άσκηση σεισμού</a:t>
            </a:r>
            <a:endParaRPr lang="el-GR" dirty="0"/>
          </a:p>
        </p:txBody>
      </p:sp>
      <p:pic>
        <p:nvPicPr>
          <p:cNvPr id="2050" name="Picture 2" descr="C:\Users\FOTINI\Desktop\Ασκηση σεισμού\DSC04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255792" cy="4691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OTINI\Desktop\Ασκηση σεισμού\DSC04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κύριος Εγκέλαδος ξύπνησε και έχει όρεξη για παιχνίδι…</a:t>
            </a:r>
            <a:endParaRPr lang="el-GR" dirty="0"/>
          </a:p>
        </p:txBody>
      </p:sp>
      <p:pic>
        <p:nvPicPr>
          <p:cNvPr id="1026" name="Picture 2" descr="C:\Users\FOTINI\Desktop\Ασκηση σεισμού\DSC04228.JPG"/>
          <p:cNvPicPr>
            <a:picLocks noChangeAspect="1" noChangeArrowheads="1"/>
          </p:cNvPicPr>
          <p:nvPr/>
        </p:nvPicPr>
        <p:blipFill>
          <a:blip r:embed="rId2" cstate="print"/>
          <a:srcRect l="11655" t="6907" r="14529" b="5033"/>
          <a:stretch>
            <a:fillRect/>
          </a:stretch>
        </p:blipFill>
        <p:spPr bwMode="auto">
          <a:xfrm>
            <a:off x="1979712" y="1772816"/>
            <a:ext cx="5112568" cy="457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FOTINI\Desktop\Ασκηση σεισμού\DSC04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OTINI\Desktop\Ασκηση σεισμού\DSC04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OTINI\Desktop\Ασκηση σεισμού\DSC04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OTINI\Desktop\Ασκηση σεισμού\DSC04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OTINI\Desktop\Ασκηση σεισμού\DSC04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OTINI\Desktop\Ασκηση σεισμού\DSC04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OTINI\Desktop\Ασκηση σεισμού\DSC04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OTINI\Desktop\Ασκηση σεισμού\DSC04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Όλα τα παιδιά συνεργάστηκαν όμορφα και εκτέλεσαν τις οδηγίες κατά τη διάρκεια της άσκησης σεισμού.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OTINI\Desktop\Ασκηση σεισμού\DSC04229.JPG"/>
          <p:cNvPicPr>
            <a:picLocks noChangeAspect="1" noChangeArrowheads="1"/>
          </p:cNvPicPr>
          <p:nvPr/>
        </p:nvPicPr>
        <p:blipFill>
          <a:blip r:embed="rId2" cstate="print"/>
          <a:srcRect l="8859" t="2362" r="10522" b="4320"/>
          <a:stretch>
            <a:fillRect/>
          </a:stretch>
        </p:blipFill>
        <p:spPr bwMode="auto">
          <a:xfrm>
            <a:off x="1403648" y="548680"/>
            <a:ext cx="655272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TINI\Desktop\Ασκηση σεισμού\DSC04230.JPG"/>
          <p:cNvPicPr>
            <a:picLocks noChangeAspect="1" noChangeArrowheads="1"/>
          </p:cNvPicPr>
          <p:nvPr/>
        </p:nvPicPr>
        <p:blipFill>
          <a:blip r:embed="rId2" cstate="print"/>
          <a:srcRect l="13289" t="3544" r="2548" b="1958"/>
          <a:stretch>
            <a:fillRect/>
          </a:stretch>
        </p:blipFill>
        <p:spPr bwMode="auto">
          <a:xfrm>
            <a:off x="1187624" y="548680"/>
            <a:ext cx="684076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OTINI\Desktop\Ασκηση σεισμού\DSC04231.JPG"/>
          <p:cNvPicPr>
            <a:picLocks noChangeAspect="1" noChangeArrowheads="1"/>
          </p:cNvPicPr>
          <p:nvPr/>
        </p:nvPicPr>
        <p:blipFill>
          <a:blip r:embed="rId2" cstate="print"/>
          <a:srcRect l="6201" t="5906" r="19381" b="11407"/>
          <a:stretch>
            <a:fillRect/>
          </a:stretch>
        </p:blipFill>
        <p:spPr bwMode="auto">
          <a:xfrm>
            <a:off x="1475656" y="764704"/>
            <a:ext cx="604867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OTINI\Desktop\Ασκηση σεισμού\DSC04232.JPG"/>
          <p:cNvPicPr>
            <a:picLocks noChangeAspect="1" noChangeArrowheads="1"/>
          </p:cNvPicPr>
          <p:nvPr/>
        </p:nvPicPr>
        <p:blipFill>
          <a:blip r:embed="rId2" cstate="print"/>
          <a:srcRect l="9745" t="5906" r="11407" b="5501"/>
          <a:stretch>
            <a:fillRect/>
          </a:stretch>
        </p:blipFill>
        <p:spPr bwMode="auto">
          <a:xfrm>
            <a:off x="1331640" y="692696"/>
            <a:ext cx="640871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OTINI\Desktop\Ασκηση σεισμού\DSC04233.JPG"/>
          <p:cNvPicPr>
            <a:picLocks noChangeAspect="1" noChangeArrowheads="1"/>
          </p:cNvPicPr>
          <p:nvPr/>
        </p:nvPicPr>
        <p:blipFill>
          <a:blip r:embed="rId2" cstate="print"/>
          <a:srcRect l="8859" t="3544" r="16723" b="11407"/>
          <a:stretch>
            <a:fillRect/>
          </a:stretch>
        </p:blipFill>
        <p:spPr bwMode="auto">
          <a:xfrm>
            <a:off x="1547664" y="620688"/>
            <a:ext cx="604867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OTINI\Desktop\Ασκηση σεισμού\DSC04234.JPG"/>
          <p:cNvPicPr>
            <a:picLocks noChangeAspect="1" noChangeArrowheads="1"/>
          </p:cNvPicPr>
          <p:nvPr/>
        </p:nvPicPr>
        <p:blipFill>
          <a:blip r:embed="rId2" cstate="print"/>
          <a:srcRect l="10631" t="11812" r="12293" b="776"/>
          <a:stretch>
            <a:fillRect/>
          </a:stretch>
        </p:blipFill>
        <p:spPr bwMode="auto">
          <a:xfrm>
            <a:off x="1619672" y="620688"/>
            <a:ext cx="626469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OTINI\Desktop\Ασκηση σεισμού\DSC04235.JPG"/>
          <p:cNvPicPr>
            <a:picLocks noChangeAspect="1" noChangeArrowheads="1"/>
          </p:cNvPicPr>
          <p:nvPr/>
        </p:nvPicPr>
        <p:blipFill>
          <a:blip r:embed="rId2" cstate="print"/>
          <a:srcRect l="12403" t="11812" r="12293" b="1958"/>
          <a:stretch>
            <a:fillRect/>
          </a:stretch>
        </p:blipFill>
        <p:spPr bwMode="auto">
          <a:xfrm>
            <a:off x="1619672" y="692696"/>
            <a:ext cx="612068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66</Words>
  <Application>Microsoft Office PowerPoint</Application>
  <PresentationFormat>Προβολή στην οθόνη (4:3)</PresentationFormat>
  <Paragraphs>14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Πραγματοποίηση 1ης άσκησης σεισμού</vt:lpstr>
      <vt:lpstr>Ο κύριος Εγκέλαδος ξύπνησε και έχει όρεξη για παιχνίδι…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Παρατηρούμε τις εικόνες και συζητάμε για αυτά που βλέπουμε</vt:lpstr>
      <vt:lpstr>    Ακολουθεί η άσκηση:  1. Χτυπάει το κουδούνι που αποτελεί το σύνθημα κινδύνου  2. Καθόμαστε όλοι κάτω και κρατάμε με τα χέρια μας το κεφάλι μας  </vt:lpstr>
      <vt:lpstr>Διαφάνεια 15</vt:lpstr>
      <vt:lpstr>3. Κάνουμε τρενάκι και βγαίνουμε ήσυχα στην αυλή</vt:lpstr>
      <vt:lpstr>4. Μένουμε μακριά από τα παράθυρα  5. Πηγαίνουμε στις κούνιες που είναι  το σημείο συγκέντρωσης </vt:lpstr>
      <vt:lpstr>Ζωγραφίζουμε την άσκηση σεισμού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Όλα τα παιδιά συνεργάστηκαν όμορφα και εκτέλεσαν τις οδηγίες κατά τη διάρκεια της άσκησης σεισμού.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Πραγματοποίηση 1ης άσκησης σεισμού</dc:title>
  <dc:creator>FOTINI</dc:creator>
  <cp:lastModifiedBy>FOTINI</cp:lastModifiedBy>
  <cp:revision>4</cp:revision>
  <dcterms:created xsi:type="dcterms:W3CDTF">2020-10-29T16:35:10Z</dcterms:created>
  <dcterms:modified xsi:type="dcterms:W3CDTF">2020-10-29T16:59:29Z</dcterms:modified>
</cp:coreProperties>
</file>