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2" y="-3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1579-EF1F-48D8-A82C-94EFEA302FEE}" type="datetimeFigureOut">
              <a:rPr lang="el-GR" smtClean="0"/>
              <a:t>18/5/2020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006A-FE75-4B5D-BEF1-01A95BDB33C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1579-EF1F-48D8-A82C-94EFEA302FEE}" type="datetimeFigureOut">
              <a:rPr lang="el-GR" smtClean="0"/>
              <a:t>18/5/2020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006A-FE75-4B5D-BEF1-01A95BDB33C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1579-EF1F-48D8-A82C-94EFEA302FEE}" type="datetimeFigureOut">
              <a:rPr lang="el-GR" smtClean="0"/>
              <a:t>18/5/2020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006A-FE75-4B5D-BEF1-01A95BDB33C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1579-EF1F-48D8-A82C-94EFEA302FEE}" type="datetimeFigureOut">
              <a:rPr lang="el-GR" smtClean="0"/>
              <a:t>18/5/2020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006A-FE75-4B5D-BEF1-01A95BDB33C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1579-EF1F-48D8-A82C-94EFEA302FEE}" type="datetimeFigureOut">
              <a:rPr lang="el-GR" smtClean="0"/>
              <a:t>18/5/2020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006A-FE75-4B5D-BEF1-01A95BDB33C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1579-EF1F-48D8-A82C-94EFEA302FEE}" type="datetimeFigureOut">
              <a:rPr lang="el-GR" smtClean="0"/>
              <a:t>18/5/2020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006A-FE75-4B5D-BEF1-01A95BDB33C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1579-EF1F-48D8-A82C-94EFEA302FEE}" type="datetimeFigureOut">
              <a:rPr lang="el-GR" smtClean="0"/>
              <a:t>18/5/2020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006A-FE75-4B5D-BEF1-01A95BDB33C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1579-EF1F-48D8-A82C-94EFEA302FEE}" type="datetimeFigureOut">
              <a:rPr lang="el-GR" smtClean="0"/>
              <a:t>18/5/2020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006A-FE75-4B5D-BEF1-01A95BDB33C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1579-EF1F-48D8-A82C-94EFEA302FEE}" type="datetimeFigureOut">
              <a:rPr lang="el-GR" smtClean="0"/>
              <a:t>18/5/2020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006A-FE75-4B5D-BEF1-01A95BDB33C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1579-EF1F-48D8-A82C-94EFEA302FEE}" type="datetimeFigureOut">
              <a:rPr lang="el-GR" smtClean="0"/>
              <a:t>18/5/2020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006A-FE75-4B5D-BEF1-01A95BDB33C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1579-EF1F-48D8-A82C-94EFEA302FEE}" type="datetimeFigureOut">
              <a:rPr lang="el-GR" smtClean="0"/>
              <a:t>18/5/2020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006A-FE75-4B5D-BEF1-01A95BDB33C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11579-EF1F-48D8-A82C-94EFEA302FEE}" type="datetimeFigureOut">
              <a:rPr lang="el-GR" smtClean="0"/>
              <a:t>18/5/2020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3006A-FE75-4B5D-BEF1-01A95BDB33C2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Η μικρή αράχνη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OTINI\Desktop\ΠΡΟΓΡΑΜΜΑ ΑΝΑ ΜΗΝΑ\ΜΑΙΟΣ\έντομα\Μελοποιημένο τραγούδι για τζιτζίκια\τζ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8424936" cy="6318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FOTINI\Desktop\ΠΡΟΓΡΑΜΜΑ ΑΝΑ ΜΗΝΑ\ΜΑΙΟΣ\έντομα\Μελοποιημένο τραγούδι για τζιτζίκια\τζ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8568952" cy="64267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FOTINI\Desktop\ΠΡΟΓΡΑΜΜΑ ΑΝΑ ΜΗΝΑ\ΜΑΙΟΣ\έντομα\Μελοποιημένο τραγούδι για τζιτζίκια\τζ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8640960" cy="64807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FOTINI\Desktop\ΠΡΟΓΡΑΜΜΑ ΑΝΑ ΜΗΝΑ\ΜΑΙΟΣ\έντομα\Μελοποιημένο τραγούδι για τζιτζίκια\τζ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80628"/>
            <a:ext cx="8784976" cy="65887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</Words>
  <Application>Microsoft Office PowerPoint</Application>
  <PresentationFormat>Προβολή στην οθόνη (4:3)</PresentationFormat>
  <Paragraphs>1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Η μικρή αράχνη</vt:lpstr>
      <vt:lpstr>Διαφάνεια 2</vt:lpstr>
      <vt:lpstr>Διαφάνεια 3</vt:lpstr>
      <vt:lpstr>Διαφάνεια 4</vt:lpstr>
      <vt:lpstr>Διαφάνεια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μικρή αράχνη</dc:title>
  <dc:creator>FOTINI</dc:creator>
  <cp:lastModifiedBy>FOTINI</cp:lastModifiedBy>
  <cp:revision>1</cp:revision>
  <dcterms:created xsi:type="dcterms:W3CDTF">2020-05-18T07:31:10Z</dcterms:created>
  <dcterms:modified xsi:type="dcterms:W3CDTF">2020-05-18T07:33:12Z</dcterms:modified>
</cp:coreProperties>
</file>