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9" r:id="rId3"/>
    <p:sldId id="270" r:id="rId4"/>
    <p:sldId id="271" r:id="rId5"/>
    <p:sldId id="256" r:id="rId6"/>
    <p:sldId id="264" r:id="rId7"/>
    <p:sldId id="257" r:id="rId8"/>
    <p:sldId id="258" r:id="rId9"/>
    <p:sldId id="265" r:id="rId10"/>
    <p:sldId id="259" r:id="rId11"/>
    <p:sldId id="260" r:id="rId12"/>
    <p:sldId id="266" r:id="rId13"/>
    <p:sldId id="272" r:id="rId14"/>
    <p:sldId id="273" r:id="rId15"/>
    <p:sldId id="261" r:id="rId16"/>
    <p:sldId id="262" r:id="rId1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3D6A-24D5-4520-9228-3FB40C973659}" type="datetimeFigureOut">
              <a:rPr lang="el-GR" smtClean="0"/>
              <a:t>13/5/2025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E049-1DE3-472E-BF5E-AC15CF6D1A7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3D6A-24D5-4520-9228-3FB40C973659}" type="datetimeFigureOut">
              <a:rPr lang="el-GR" smtClean="0"/>
              <a:t>13/5/2025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E049-1DE3-472E-BF5E-AC15CF6D1A7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3D6A-24D5-4520-9228-3FB40C973659}" type="datetimeFigureOut">
              <a:rPr lang="el-GR" smtClean="0"/>
              <a:t>13/5/2025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E049-1DE3-472E-BF5E-AC15CF6D1A7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3D6A-24D5-4520-9228-3FB40C973659}" type="datetimeFigureOut">
              <a:rPr lang="el-GR" smtClean="0"/>
              <a:t>13/5/2025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E049-1DE3-472E-BF5E-AC15CF6D1A7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3D6A-24D5-4520-9228-3FB40C973659}" type="datetimeFigureOut">
              <a:rPr lang="el-GR" smtClean="0"/>
              <a:t>13/5/2025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E049-1DE3-472E-BF5E-AC15CF6D1A7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3D6A-24D5-4520-9228-3FB40C973659}" type="datetimeFigureOut">
              <a:rPr lang="el-GR" smtClean="0"/>
              <a:t>13/5/2025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E049-1DE3-472E-BF5E-AC15CF6D1A7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3D6A-24D5-4520-9228-3FB40C973659}" type="datetimeFigureOut">
              <a:rPr lang="el-GR" smtClean="0"/>
              <a:t>13/5/2025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E049-1DE3-472E-BF5E-AC15CF6D1A7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3D6A-24D5-4520-9228-3FB40C973659}" type="datetimeFigureOut">
              <a:rPr lang="el-GR" smtClean="0"/>
              <a:t>13/5/2025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E049-1DE3-472E-BF5E-AC15CF6D1A7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3D6A-24D5-4520-9228-3FB40C973659}" type="datetimeFigureOut">
              <a:rPr lang="el-GR" smtClean="0"/>
              <a:t>13/5/2025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E049-1DE3-472E-BF5E-AC15CF6D1A7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3D6A-24D5-4520-9228-3FB40C973659}" type="datetimeFigureOut">
              <a:rPr lang="el-GR" smtClean="0"/>
              <a:t>13/5/2025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E049-1DE3-472E-BF5E-AC15CF6D1A7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3D6A-24D5-4520-9228-3FB40C973659}" type="datetimeFigureOut">
              <a:rPr lang="el-GR" smtClean="0"/>
              <a:t>13/5/2025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E049-1DE3-472E-BF5E-AC15CF6D1A7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D3D6A-24D5-4520-9228-3FB40C973659}" type="datetimeFigureOut">
              <a:rPr lang="el-GR" smtClean="0"/>
              <a:t>13/5/2025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E049-1DE3-472E-BF5E-AC15CF6D1A78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5358"/>
            <a:ext cx="7200800" cy="605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08911" cy="607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739" y="260648"/>
            <a:ext cx="7820686" cy="586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586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41633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43351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376" y="262782"/>
            <a:ext cx="8062050" cy="6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958239" cy="597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404663"/>
            <a:ext cx="8673764" cy="57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50" y="332656"/>
            <a:ext cx="7724675" cy="579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728" y="260648"/>
            <a:ext cx="7872875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08704" cy="785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8208912" cy="579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9" y="253408"/>
            <a:ext cx="8697683" cy="598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10788"/>
            <a:ext cx="8280920" cy="614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684076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Προβολή στην οθόνη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17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6</cp:revision>
  <dcterms:created xsi:type="dcterms:W3CDTF">2025-05-13T19:08:36Z</dcterms:created>
  <dcterms:modified xsi:type="dcterms:W3CDTF">2025-05-13T20:01:40Z</dcterms:modified>
</cp:coreProperties>
</file>