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Αλεξάνδρα Βερικάκη" userId="e9ab3bbfc102ba49" providerId="LiveId" clId="{5AF70619-0812-477E-901F-19BF85243E8F}"/>
    <pc:docChg chg="custSel addSld modSld">
      <pc:chgData name="Αλεξάνδρα Βερικάκη" userId="e9ab3bbfc102ba49" providerId="LiveId" clId="{5AF70619-0812-477E-901F-19BF85243E8F}" dt="2023-06-16T19:55:18.978" v="1258" actId="1076"/>
      <pc:docMkLst>
        <pc:docMk/>
      </pc:docMkLst>
      <pc:sldChg chg="addSp modSp new mod">
        <pc:chgData name="Αλεξάνδρα Βερικάκη" userId="e9ab3bbfc102ba49" providerId="LiveId" clId="{5AF70619-0812-477E-901F-19BF85243E8F}" dt="2023-06-16T19:01:16.792" v="158" actId="14100"/>
        <pc:sldMkLst>
          <pc:docMk/>
          <pc:sldMk cId="1631562978" sldId="257"/>
        </pc:sldMkLst>
        <pc:spChg chg="mod">
          <ac:chgData name="Αλεξάνδρα Βερικάκη" userId="e9ab3bbfc102ba49" providerId="LiveId" clId="{5AF70619-0812-477E-901F-19BF85243E8F}" dt="2023-06-16T18:59:36.029" v="146" actId="207"/>
          <ac:spMkLst>
            <pc:docMk/>
            <pc:sldMk cId="1631562978" sldId="257"/>
            <ac:spMk id="2" creationId="{E6159851-0682-B7BA-4C1A-F49F0C8751C9}"/>
          </ac:spMkLst>
        </pc:spChg>
        <pc:picChg chg="add mod modCrop">
          <ac:chgData name="Αλεξάνδρα Βερικάκη" userId="e9ab3bbfc102ba49" providerId="LiveId" clId="{5AF70619-0812-477E-901F-19BF85243E8F}" dt="2023-06-16T19:01:16.792" v="158" actId="14100"/>
          <ac:picMkLst>
            <pc:docMk/>
            <pc:sldMk cId="1631562978" sldId="257"/>
            <ac:picMk id="4" creationId="{9485E2CC-A11C-66D2-7925-900B558F1183}"/>
          </ac:picMkLst>
        </pc:picChg>
      </pc:sldChg>
      <pc:sldChg chg="addSp modSp new mod">
        <pc:chgData name="Αλεξάνδρα Βερικάκη" userId="e9ab3bbfc102ba49" providerId="LiveId" clId="{5AF70619-0812-477E-901F-19BF85243E8F}" dt="2023-06-16T19:04:04.122" v="245" actId="1076"/>
        <pc:sldMkLst>
          <pc:docMk/>
          <pc:sldMk cId="3221331947" sldId="258"/>
        </pc:sldMkLst>
        <pc:spChg chg="mod">
          <ac:chgData name="Αλεξάνδρα Βερικάκη" userId="e9ab3bbfc102ba49" providerId="LiveId" clId="{5AF70619-0812-477E-901F-19BF85243E8F}" dt="2023-06-16T19:02:38.063" v="231" actId="115"/>
          <ac:spMkLst>
            <pc:docMk/>
            <pc:sldMk cId="3221331947" sldId="258"/>
            <ac:spMk id="2" creationId="{01737958-A1D0-783C-69FB-4BFE4E09EDD9}"/>
          </ac:spMkLst>
        </pc:spChg>
        <pc:picChg chg="add mod modCrop">
          <ac:chgData name="Αλεξάνδρα Βερικάκη" userId="e9ab3bbfc102ba49" providerId="LiveId" clId="{5AF70619-0812-477E-901F-19BF85243E8F}" dt="2023-06-16T19:04:04.122" v="245" actId="1076"/>
          <ac:picMkLst>
            <pc:docMk/>
            <pc:sldMk cId="3221331947" sldId="258"/>
            <ac:picMk id="4" creationId="{F415A18D-8CBB-E0BB-E76A-1AC5CBAEB3E6}"/>
          </ac:picMkLst>
        </pc:picChg>
      </pc:sldChg>
      <pc:sldChg chg="addSp delSp modSp new mod">
        <pc:chgData name="Αλεξάνδρα Βερικάκη" userId="e9ab3bbfc102ba49" providerId="LiveId" clId="{5AF70619-0812-477E-901F-19BF85243E8F}" dt="2023-06-16T19:10:35.698" v="451" actId="14100"/>
        <pc:sldMkLst>
          <pc:docMk/>
          <pc:sldMk cId="2591067271" sldId="259"/>
        </pc:sldMkLst>
        <pc:spChg chg="mod">
          <ac:chgData name="Αλεξάνδρα Βερικάκη" userId="e9ab3bbfc102ba49" providerId="LiveId" clId="{5AF70619-0812-477E-901F-19BF85243E8F}" dt="2023-06-16T19:05:31.319" v="321" actId="207"/>
          <ac:spMkLst>
            <pc:docMk/>
            <pc:sldMk cId="2591067271" sldId="259"/>
            <ac:spMk id="2" creationId="{7B1EE9D2-4D06-5018-5FD8-420A301B001A}"/>
          </ac:spMkLst>
        </pc:spChg>
        <pc:picChg chg="add del mod modCrop">
          <ac:chgData name="Αλεξάνδρα Βερικάκη" userId="e9ab3bbfc102ba49" providerId="LiveId" clId="{5AF70619-0812-477E-901F-19BF85243E8F}" dt="2023-06-16T19:06:57.571" v="330" actId="21"/>
          <ac:picMkLst>
            <pc:docMk/>
            <pc:sldMk cId="2591067271" sldId="259"/>
            <ac:picMk id="4" creationId="{343B53FA-B336-4DF5-9770-0E816E5F805F}"/>
          </ac:picMkLst>
        </pc:picChg>
        <pc:picChg chg="add mod modCrop">
          <ac:chgData name="Αλεξάνδρα Βερικάκη" userId="e9ab3bbfc102ba49" providerId="LiveId" clId="{5AF70619-0812-477E-901F-19BF85243E8F}" dt="2023-06-16T19:10:35.698" v="451" actId="14100"/>
          <ac:picMkLst>
            <pc:docMk/>
            <pc:sldMk cId="2591067271" sldId="259"/>
            <ac:picMk id="6" creationId="{6E3EA05B-A20A-D1E7-CBFB-97FD40BEA2B4}"/>
          </ac:picMkLst>
        </pc:picChg>
      </pc:sldChg>
      <pc:sldChg chg="addSp modSp new mod">
        <pc:chgData name="Αλεξάνδρα Βερικάκη" userId="e9ab3bbfc102ba49" providerId="LiveId" clId="{5AF70619-0812-477E-901F-19BF85243E8F}" dt="2023-06-16T19:09:17.074" v="439" actId="207"/>
        <pc:sldMkLst>
          <pc:docMk/>
          <pc:sldMk cId="1104655654" sldId="260"/>
        </pc:sldMkLst>
        <pc:spChg chg="mod">
          <ac:chgData name="Αλεξάνδρα Βερικάκη" userId="e9ab3bbfc102ba49" providerId="LiveId" clId="{5AF70619-0812-477E-901F-19BF85243E8F}" dt="2023-06-16T19:09:17.074" v="439" actId="207"/>
          <ac:spMkLst>
            <pc:docMk/>
            <pc:sldMk cId="1104655654" sldId="260"/>
            <ac:spMk id="2" creationId="{6B01FC3B-4EFB-5DA9-3CA6-E6424BC1551F}"/>
          </ac:spMkLst>
        </pc:spChg>
        <pc:picChg chg="add mod">
          <ac:chgData name="Αλεξάνδρα Βερικάκη" userId="e9ab3bbfc102ba49" providerId="LiveId" clId="{5AF70619-0812-477E-901F-19BF85243E8F}" dt="2023-06-16T19:07:08.080" v="333" actId="14100"/>
          <ac:picMkLst>
            <pc:docMk/>
            <pc:sldMk cId="1104655654" sldId="260"/>
            <ac:picMk id="3" creationId="{D3B7E1B5-A43F-E00D-5509-BC9E1CDD73C7}"/>
          </ac:picMkLst>
        </pc:picChg>
      </pc:sldChg>
      <pc:sldChg chg="addSp modSp new mod">
        <pc:chgData name="Αλεξάνδρα Βερικάκη" userId="e9ab3bbfc102ba49" providerId="LiveId" clId="{5AF70619-0812-477E-901F-19BF85243E8F}" dt="2023-06-16T19:12:35.120" v="518" actId="14100"/>
        <pc:sldMkLst>
          <pc:docMk/>
          <pc:sldMk cId="3533354745" sldId="261"/>
        </pc:sldMkLst>
        <pc:spChg chg="mod">
          <ac:chgData name="Αλεξάνδρα Βερικάκη" userId="e9ab3bbfc102ba49" providerId="LiveId" clId="{5AF70619-0812-477E-901F-19BF85243E8F}" dt="2023-06-16T19:11:38.352" v="511" actId="20577"/>
          <ac:spMkLst>
            <pc:docMk/>
            <pc:sldMk cId="3533354745" sldId="261"/>
            <ac:spMk id="2" creationId="{DA5E661E-1996-58CC-D32A-8831D136DE1E}"/>
          </ac:spMkLst>
        </pc:spChg>
        <pc:picChg chg="add mod modCrop">
          <ac:chgData name="Αλεξάνδρα Βερικάκη" userId="e9ab3bbfc102ba49" providerId="LiveId" clId="{5AF70619-0812-477E-901F-19BF85243E8F}" dt="2023-06-16T19:12:35.120" v="518" actId="14100"/>
          <ac:picMkLst>
            <pc:docMk/>
            <pc:sldMk cId="3533354745" sldId="261"/>
            <ac:picMk id="4" creationId="{9BE65504-87DD-ABF7-785C-19A2254E9269}"/>
          </ac:picMkLst>
        </pc:picChg>
      </pc:sldChg>
      <pc:sldChg chg="addSp modSp new mod">
        <pc:chgData name="Αλεξάνδρα Βερικάκη" userId="e9ab3bbfc102ba49" providerId="LiveId" clId="{5AF70619-0812-477E-901F-19BF85243E8F}" dt="2023-06-16T19:16:03.083" v="751" actId="14100"/>
        <pc:sldMkLst>
          <pc:docMk/>
          <pc:sldMk cId="3935871086" sldId="262"/>
        </pc:sldMkLst>
        <pc:spChg chg="mod">
          <ac:chgData name="Αλεξάνδρα Βερικάκη" userId="e9ab3bbfc102ba49" providerId="LiveId" clId="{5AF70619-0812-477E-901F-19BF85243E8F}" dt="2023-06-16T19:14:56.650" v="745" actId="20577"/>
          <ac:spMkLst>
            <pc:docMk/>
            <pc:sldMk cId="3935871086" sldId="262"/>
            <ac:spMk id="2" creationId="{81700275-24E1-C791-07E0-4417F953A729}"/>
          </ac:spMkLst>
        </pc:spChg>
        <pc:picChg chg="add mod modCrop">
          <ac:chgData name="Αλεξάνδρα Βερικάκη" userId="e9ab3bbfc102ba49" providerId="LiveId" clId="{5AF70619-0812-477E-901F-19BF85243E8F}" dt="2023-06-16T19:16:03.083" v="751" actId="14100"/>
          <ac:picMkLst>
            <pc:docMk/>
            <pc:sldMk cId="3935871086" sldId="262"/>
            <ac:picMk id="4" creationId="{B0EB54F7-A027-46B1-AE93-B72CED7719DE}"/>
          </ac:picMkLst>
        </pc:picChg>
      </pc:sldChg>
      <pc:sldChg chg="addSp modSp new mod">
        <pc:chgData name="Αλεξάνδρα Βερικάκη" userId="e9ab3bbfc102ba49" providerId="LiveId" clId="{5AF70619-0812-477E-901F-19BF85243E8F}" dt="2023-06-16T19:19:14.668" v="887" actId="1076"/>
        <pc:sldMkLst>
          <pc:docMk/>
          <pc:sldMk cId="2106930353" sldId="263"/>
        </pc:sldMkLst>
        <pc:spChg chg="mod">
          <ac:chgData name="Αλεξάνδρα Βερικάκη" userId="e9ab3bbfc102ba49" providerId="LiveId" clId="{5AF70619-0812-477E-901F-19BF85243E8F}" dt="2023-06-16T19:18:08.662" v="874" actId="207"/>
          <ac:spMkLst>
            <pc:docMk/>
            <pc:sldMk cId="2106930353" sldId="263"/>
            <ac:spMk id="2" creationId="{BF8750E6-F8F2-8272-19CD-45D087074B96}"/>
          </ac:spMkLst>
        </pc:spChg>
        <pc:picChg chg="add mod modCrop">
          <ac:chgData name="Αλεξάνδρα Βερικάκη" userId="e9ab3bbfc102ba49" providerId="LiveId" clId="{5AF70619-0812-477E-901F-19BF85243E8F}" dt="2023-06-16T19:19:14.668" v="887" actId="1076"/>
          <ac:picMkLst>
            <pc:docMk/>
            <pc:sldMk cId="2106930353" sldId="263"/>
            <ac:picMk id="4" creationId="{53FC2A3D-F7B3-E164-F3DC-CE4636DE030F}"/>
          </ac:picMkLst>
        </pc:picChg>
      </pc:sldChg>
      <pc:sldChg chg="addSp modSp new mod">
        <pc:chgData name="Αλεξάνδρα Βερικάκη" userId="e9ab3bbfc102ba49" providerId="LiveId" clId="{5AF70619-0812-477E-901F-19BF85243E8F}" dt="2023-06-16T19:21:33.356" v="1000" actId="1076"/>
        <pc:sldMkLst>
          <pc:docMk/>
          <pc:sldMk cId="4044751741" sldId="264"/>
        </pc:sldMkLst>
        <pc:spChg chg="mod">
          <ac:chgData name="Αλεξάνδρα Βερικάκη" userId="e9ab3bbfc102ba49" providerId="LiveId" clId="{5AF70619-0812-477E-901F-19BF85243E8F}" dt="2023-06-16T19:20:48.413" v="993" actId="207"/>
          <ac:spMkLst>
            <pc:docMk/>
            <pc:sldMk cId="4044751741" sldId="264"/>
            <ac:spMk id="2" creationId="{87CA1C23-54E2-8420-6427-B31F882827DC}"/>
          </ac:spMkLst>
        </pc:spChg>
        <pc:picChg chg="add mod modCrop">
          <ac:chgData name="Αλεξάνδρα Βερικάκη" userId="e9ab3bbfc102ba49" providerId="LiveId" clId="{5AF70619-0812-477E-901F-19BF85243E8F}" dt="2023-06-16T19:21:33.356" v="1000" actId="1076"/>
          <ac:picMkLst>
            <pc:docMk/>
            <pc:sldMk cId="4044751741" sldId="264"/>
            <ac:picMk id="4" creationId="{936D9C23-65FE-EA6A-29B2-55580EF8718D}"/>
          </ac:picMkLst>
        </pc:picChg>
      </pc:sldChg>
      <pc:sldChg chg="addSp modSp new mod">
        <pc:chgData name="Αλεξάνδρα Βερικάκη" userId="e9ab3bbfc102ba49" providerId="LiveId" clId="{5AF70619-0812-477E-901F-19BF85243E8F}" dt="2023-06-16T19:53:01.638" v="1172" actId="1076"/>
        <pc:sldMkLst>
          <pc:docMk/>
          <pc:sldMk cId="2306740001" sldId="265"/>
        </pc:sldMkLst>
        <pc:spChg chg="mod">
          <ac:chgData name="Αλεξάνδρα Βερικάκη" userId="e9ab3bbfc102ba49" providerId="LiveId" clId="{5AF70619-0812-477E-901F-19BF85243E8F}" dt="2023-06-16T19:52:29.617" v="1163" actId="20577"/>
          <ac:spMkLst>
            <pc:docMk/>
            <pc:sldMk cId="2306740001" sldId="265"/>
            <ac:spMk id="2" creationId="{91769C99-12AE-4FB4-158E-E0855BCFB1DA}"/>
          </ac:spMkLst>
        </pc:spChg>
        <pc:picChg chg="add mod modCrop">
          <ac:chgData name="Αλεξάνδρα Βερικάκη" userId="e9ab3bbfc102ba49" providerId="LiveId" clId="{5AF70619-0812-477E-901F-19BF85243E8F}" dt="2023-06-16T19:53:01.638" v="1172" actId="1076"/>
          <ac:picMkLst>
            <pc:docMk/>
            <pc:sldMk cId="2306740001" sldId="265"/>
            <ac:picMk id="4" creationId="{4A015B49-C427-5091-FA45-C2E242746D84}"/>
          </ac:picMkLst>
        </pc:picChg>
      </pc:sldChg>
      <pc:sldChg chg="addSp modSp new mod">
        <pc:chgData name="Αλεξάνδρα Βερικάκη" userId="e9ab3bbfc102ba49" providerId="LiveId" clId="{5AF70619-0812-477E-901F-19BF85243E8F}" dt="2023-06-16T19:55:18.978" v="1258" actId="1076"/>
        <pc:sldMkLst>
          <pc:docMk/>
          <pc:sldMk cId="3050403995" sldId="266"/>
        </pc:sldMkLst>
        <pc:spChg chg="mod">
          <ac:chgData name="Αλεξάνδρα Βερικάκη" userId="e9ab3bbfc102ba49" providerId="LiveId" clId="{5AF70619-0812-477E-901F-19BF85243E8F}" dt="2023-06-16T19:54:33.159" v="1251" actId="207"/>
          <ac:spMkLst>
            <pc:docMk/>
            <pc:sldMk cId="3050403995" sldId="266"/>
            <ac:spMk id="2" creationId="{08F9EC1E-68AD-BBFB-7433-09A7BB486CE9}"/>
          </ac:spMkLst>
        </pc:spChg>
        <pc:picChg chg="add mod modCrop">
          <ac:chgData name="Αλεξάνδρα Βερικάκη" userId="e9ab3bbfc102ba49" providerId="LiveId" clId="{5AF70619-0812-477E-901F-19BF85243E8F}" dt="2023-06-16T19:55:18.978" v="1258" actId="1076"/>
          <ac:picMkLst>
            <pc:docMk/>
            <pc:sldMk cId="3050403995" sldId="266"/>
            <ac:picMk id="4" creationId="{CCF6FEED-8BBF-2B38-1DD0-43E5806179E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EE3DFD-00F4-7FDB-4028-5AE67FE29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89AFC19-1AC8-11F7-0FE9-148BF4937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D68E2F3-6FAC-01A6-B9AB-DE5D1155A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E663-BF4D-4566-B619-4EE23037FAD4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27C3C19-AAA9-CE72-E23D-24307D7E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FD87F99-94EC-8079-424D-263DFD3AA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86F5-6FB3-4307-97D1-6ACB67F8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67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C8AFBE-9ECE-61BE-830C-DB0F4DFCC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37B07EE2-2A06-63D1-18D6-1E47F755F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FD3BBA6-AEB8-DA8D-274F-DF9A0F9C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E663-BF4D-4566-B619-4EE23037FAD4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4D66B52-E407-90D7-4C6C-DD5C42BDF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021267E-2FE0-56B2-DD96-23D5D3344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86F5-6FB3-4307-97D1-6ACB67F8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8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9F28A6D9-C981-ECF0-1053-9ECC1C3A9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3A3E8E8-9D9C-64F4-85AF-75B4A75360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87C6060-A473-6220-0B2D-9F4591636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E663-BF4D-4566-B619-4EE23037FAD4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C99CB3C-F9CB-AEF8-2532-88274455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FA3FD93-775C-10BD-B31F-ED7DCCC04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86F5-6FB3-4307-97D1-6ACB67F8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0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25A825-AF35-8343-5D64-D84DAA52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6690731-C7E5-F29D-C95F-1E53E21B8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87EB0D3-3304-FC85-87BC-0CA27113C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E663-BF4D-4566-B619-4EE23037FAD4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88C5A58-796B-B7A7-2E49-C9580FFE9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348EE89-D660-D63A-1142-58C3612DE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86F5-6FB3-4307-97D1-6ACB67F8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49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FA72FB4-0CF9-E3B6-5CA1-A4849EB60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8125F49-3DCB-AEEB-F907-F04A4A2C5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B44FB36-EE75-04C2-501A-9A4A2976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E663-BF4D-4566-B619-4EE23037FAD4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01CA66B-DAA9-ADB1-FFC2-5A0029272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75E5BB4-BC8E-0957-D3A7-CBDFA7D4C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86F5-6FB3-4307-97D1-6ACB67F8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83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DB9B27D-53D3-CB19-748A-F4DF70F66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9D65688-7ADE-A62A-AF4C-EF0490E99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35C9E95-2CF8-204D-9FF1-A27A8F965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86507D8-F07C-BECA-F76B-B29FA37C3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E663-BF4D-4566-B619-4EE23037FAD4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760DFD9-9986-0B88-2CCD-521358B22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124A5F7-EE73-82CD-7E3F-A02DF10A5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86F5-6FB3-4307-97D1-6ACB67F8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38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4431E39-672A-A6CB-D121-85D19585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4B079E9-DB9A-BE81-10C0-7711A79E4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24DE619-7229-31B0-07C3-5B291559F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85773446-4DCA-7216-215D-2C0D684EE7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929001E2-E79F-4E7D-B36C-91AE9F6C48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9185BDB0-AA5D-CE65-DDEB-ACF906D1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E663-BF4D-4566-B619-4EE23037FAD4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7A3FDCD0-F34F-C99A-EF04-DA817FAD9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FDC71825-65D6-64F5-94CE-FB6A3752B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86F5-6FB3-4307-97D1-6ACB67F8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70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0872001-A8C0-F7BF-A8F6-F1403B42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0652C9F1-6AF5-BAA3-4ED7-991EE238F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E663-BF4D-4566-B619-4EE23037FAD4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7152305-C198-7135-F19C-25DD2AA7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86CC189-AF5A-7108-FCEB-CFB437C7B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86F5-6FB3-4307-97D1-6ACB67F8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52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30B0F72-B019-05A3-26B8-1E5D48944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E663-BF4D-4566-B619-4EE23037FAD4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84F09A88-6272-BD79-8D63-9619E8574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CBFF451-80C4-71EE-2B4F-7AA075B14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86F5-6FB3-4307-97D1-6ACB67F8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11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7DCDE82-7740-9736-EECC-0CDEF839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F655661-C029-E3FE-F201-1B819F5BB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BBF8992-4433-8E69-5CF9-D115F49EF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39B6459-FBC3-CA1E-61E9-0F65DBEC7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E663-BF4D-4566-B619-4EE23037FAD4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3B0CE9-F1E0-957A-89F6-D0579DE6D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CC393C8-1D48-49E5-C443-073DA4257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86F5-6FB3-4307-97D1-6ACB67F8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6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EB8CCA-27CE-F3DD-7EE0-E7696FF83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95C8DA47-B76A-A2C6-0F4E-4A4486AFA2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FD69D73-BF9A-EBE3-D93F-88414E390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CC82606-6DAB-24B0-42E8-544CC35A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E663-BF4D-4566-B619-4EE23037FAD4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794D301-8BCD-A911-282A-4D0ADE23A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AF47D38-D73D-162C-274D-7BDA004E9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86F5-6FB3-4307-97D1-6ACB67F8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42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2A8D39F0-8A45-A5A4-9217-D7AC7E525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93390C6-9111-FCE7-7E19-E67110B4E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47BD9B0-1DD1-3F1B-147D-9BA0EAF5F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8E663-BF4D-4566-B619-4EE23037FAD4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56EE08F-8A3F-5F3A-2F52-24826CB1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F546627-828F-E531-0985-830EED7F7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086F5-6FB3-4307-97D1-6ACB67F8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erierga.gr/2015/08/%CE%AD%CE%BD%CF%84%CE%BF%CE%BC%CE%B1-%CF%83%CE%B5-%CE%B1%CF%80%CF%8C%CE%BB%CF%85%CF%84%CE%B7-%CF%83%CF%85%CE%BC%CE%BC%CE%B5%CF%84%CF%81%CE%AF%CE%B1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d/3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5865AB-D97E-0E10-3797-D4F4A6F6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7624"/>
            <a:ext cx="9144000" cy="4051495"/>
          </a:xfrm>
        </p:spPr>
        <p:txBody>
          <a:bodyPr>
            <a:normAutofit/>
          </a:bodyPr>
          <a:lstStyle/>
          <a:p>
            <a:r>
              <a:rPr lang="el-GR" dirty="0"/>
              <a:t>Τα προβλήματα που αντιμετωπίζουν τα </a:t>
            </a:r>
            <a:r>
              <a:rPr lang="el-GR" dirty="0" err="1"/>
              <a:t>επικονιαστικά</a:t>
            </a:r>
            <a:r>
              <a:rPr lang="el-GR" dirty="0"/>
              <a:t> έντομα και οι λύσεις που προτείνουμε</a:t>
            </a:r>
            <a:endParaRPr lang="en-US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4007A2B-CB2A-48D4-64F7-6062F39AC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72196"/>
            <a:ext cx="9144000" cy="5985803"/>
          </a:xfrm>
        </p:spPr>
        <p:txBody>
          <a:bodyPr/>
          <a:lstStyle/>
          <a:p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4729465-668E-FAE9-368E-071E742C3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38500" y="4276578"/>
            <a:ext cx="5715000" cy="24337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3AD5FF-E6D5-D6AE-E8D9-7302B6327E7E}"/>
              </a:ext>
            </a:extLst>
          </p:cNvPr>
          <p:cNvSpPr txBox="1"/>
          <p:nvPr/>
        </p:nvSpPr>
        <p:spPr>
          <a:xfrm>
            <a:off x="3238500" y="5243512"/>
            <a:ext cx="5715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perierga.gr/2015/08/%CE%AD%CE%BD%CF%84%CE%BF%CE%BC%CE%B1-%CF%83%CE%B5-%CE%B1%CF%80%CF%8C%CE%BB%CF%85%CF%84%CE%B7-%CF%83%CF%85%CE%BC%CE%BC%CE%B5%CF%84%CF%81%CE%AF%CE%B1/"/>
              </a:rPr>
              <a:t>Αυτή η φωτογραφία</a:t>
            </a:r>
            <a:r>
              <a:rPr lang="en-US" sz="900"/>
              <a:t> από Άγνωστος συντάκτης με άδεια χρήσης </a:t>
            </a:r>
            <a:r>
              <a:rPr lang="en-US" sz="900">
                <a:hlinkClick r:id="rId4" tooltip="https://creativecommons.org/licenses/by-nd/3.0/"/>
              </a:rPr>
              <a:t>CC BY-ND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955725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1769C99-12AE-4FB4-158E-E0855BCF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49940"/>
          </a:xfrm>
        </p:spPr>
        <p:txBody>
          <a:bodyPr>
            <a:normAutofit fontScale="90000"/>
          </a:bodyPr>
          <a:lstStyle/>
          <a:p>
            <a:r>
              <a:rPr lang="el-GR" u="sng" dirty="0">
                <a:solidFill>
                  <a:schemeClr val="accent1"/>
                </a:solidFill>
              </a:rPr>
              <a:t>Κίνδυνος 5</a:t>
            </a:r>
            <a:br>
              <a:rPr lang="el-GR" dirty="0">
                <a:solidFill>
                  <a:schemeClr val="accent1"/>
                </a:solidFill>
              </a:rPr>
            </a:br>
            <a:r>
              <a:rPr lang="el-GR" dirty="0">
                <a:solidFill>
                  <a:schemeClr val="accent1"/>
                </a:solidFill>
              </a:rPr>
              <a:t>με τις μεταφορές προϊόντων από τη μια άκρη του πλανήτη στην άλλη, μεταφέρονται και αρρώστιες στα έντομα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A015B49-C427-5091-FA45-C2E242746D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t="4724" r="18654" b="1888"/>
          <a:stretch/>
        </p:blipFill>
        <p:spPr>
          <a:xfrm>
            <a:off x="2315308" y="2715065"/>
            <a:ext cx="9664505" cy="405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40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F9EC1E-68AD-BBFB-7433-09A7BB486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8758"/>
          </a:xfrm>
        </p:spPr>
        <p:txBody>
          <a:bodyPr>
            <a:normAutofit fontScale="90000"/>
          </a:bodyPr>
          <a:lstStyle/>
          <a:p>
            <a:r>
              <a:rPr lang="el-GR" u="sng" dirty="0">
                <a:solidFill>
                  <a:schemeClr val="accent6">
                    <a:lumMod val="75000"/>
                  </a:schemeClr>
                </a:solidFill>
              </a:rPr>
              <a:t>Λύση στο πρόβλημα</a:t>
            </a:r>
            <a:br>
              <a:rPr lang="el-GR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να προσέχουμε το περιβάλλον: λουλούδια, φυτά και έντομα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CF6FEED-8BBF-2B38-1DD0-43E5806179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t="10374" r="16065" b="12448"/>
          <a:stretch/>
        </p:blipFill>
        <p:spPr>
          <a:xfrm>
            <a:off x="1153551" y="2405575"/>
            <a:ext cx="9284677" cy="366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03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6159851-0682-B7BA-4C1A-F49F0C875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95195"/>
          </a:xfrm>
        </p:spPr>
        <p:txBody>
          <a:bodyPr>
            <a:normAutofit/>
          </a:bodyPr>
          <a:lstStyle/>
          <a:p>
            <a:r>
              <a:rPr lang="el-GR" u="sng" dirty="0">
                <a:solidFill>
                  <a:srgbClr val="00B0F0"/>
                </a:solidFill>
              </a:rPr>
              <a:t>Κίνδυνος 1</a:t>
            </a:r>
            <a:br>
              <a:rPr lang="el-GR" dirty="0">
                <a:solidFill>
                  <a:srgbClr val="00B0F0"/>
                </a:solidFill>
              </a:rPr>
            </a:br>
            <a:r>
              <a:rPr lang="el-GR" dirty="0">
                <a:solidFill>
                  <a:srgbClr val="00B0F0"/>
                </a:solidFill>
              </a:rPr>
              <a:t>δεν βρίσκουν πολλά και διαφορετικά, δέντρα/φυτά/λουλούδια για να </a:t>
            </a:r>
            <a:r>
              <a:rPr lang="el-GR" dirty="0" err="1">
                <a:solidFill>
                  <a:srgbClr val="00B0F0"/>
                </a:solidFill>
              </a:rPr>
              <a:t>επικονιάσουν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485E2CC-A11C-66D2-7925-900B558F11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3" t="17352" r="8888" b="-2531"/>
          <a:stretch/>
        </p:blipFill>
        <p:spPr>
          <a:xfrm>
            <a:off x="1392701" y="2883878"/>
            <a:ext cx="9017391" cy="36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62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1737958-A1D0-783C-69FB-4BFE4E09E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81127"/>
          </a:xfrm>
        </p:spPr>
        <p:txBody>
          <a:bodyPr>
            <a:normAutofit/>
          </a:bodyPr>
          <a:lstStyle/>
          <a:p>
            <a:r>
              <a:rPr lang="el-GR" u="sng" dirty="0">
                <a:solidFill>
                  <a:schemeClr val="accent6">
                    <a:lumMod val="75000"/>
                  </a:schemeClr>
                </a:solidFill>
              </a:rPr>
              <a:t>Λύση στο πρόβλημα</a:t>
            </a:r>
            <a:br>
              <a:rPr lang="el-GR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φυτεύουμε όσα πιο πολλά και διαφορετικά μπορούμε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415A18D-8CBB-E0BB-E76A-1AC5CBAEB3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" t="4011" r="18769"/>
          <a:stretch/>
        </p:blipFill>
        <p:spPr>
          <a:xfrm>
            <a:off x="2392680" y="2400610"/>
            <a:ext cx="8961120" cy="445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31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B1EE9D2-4D06-5018-5FD8-420A301B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64007"/>
          </a:xfrm>
        </p:spPr>
        <p:txBody>
          <a:bodyPr>
            <a:normAutofit/>
          </a:bodyPr>
          <a:lstStyle/>
          <a:p>
            <a:r>
              <a:rPr lang="el-GR" u="sng" dirty="0">
                <a:solidFill>
                  <a:schemeClr val="accent1"/>
                </a:solidFill>
              </a:rPr>
              <a:t>Κίνδυνος 2</a:t>
            </a:r>
            <a:br>
              <a:rPr lang="el-GR" dirty="0">
                <a:solidFill>
                  <a:schemeClr val="accent1"/>
                </a:solidFill>
              </a:rPr>
            </a:br>
            <a:r>
              <a:rPr lang="el-GR" dirty="0">
                <a:solidFill>
                  <a:schemeClr val="accent1"/>
                </a:solidFill>
              </a:rPr>
              <a:t>χτίζουμε πολλά κτίρια και δημιουργούμε τσιμεντουπόλεις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6E3EA05B-A20A-D1E7-CBFB-97FD40BEA2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13032" r="13501" b="570"/>
          <a:stretch/>
        </p:blipFill>
        <p:spPr>
          <a:xfrm>
            <a:off x="1842868" y="2349305"/>
            <a:ext cx="8792307" cy="450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67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01FC3B-4EFB-5DA9-3CA6-E6424BC15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34013"/>
          </a:xfrm>
        </p:spPr>
        <p:txBody>
          <a:bodyPr>
            <a:normAutofit fontScale="90000"/>
          </a:bodyPr>
          <a:lstStyle/>
          <a:p>
            <a:r>
              <a:rPr lang="el-GR" u="sng" dirty="0">
                <a:solidFill>
                  <a:schemeClr val="accent6">
                    <a:lumMod val="75000"/>
                  </a:schemeClr>
                </a:solidFill>
              </a:rPr>
              <a:t>Λύση στο πρόβλημα</a:t>
            </a:r>
            <a:br>
              <a:rPr lang="el-GR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φυτεύουμε όπου μπορούμε: σε πάρκα, σε γλάστρες, σε μπαλκόνια, στις αυλές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3B7E1B5-A43F-E00D-5509-BC9E1CDD73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6" t="4854" r="16692"/>
          <a:stretch/>
        </p:blipFill>
        <p:spPr>
          <a:xfrm>
            <a:off x="1322363" y="2208628"/>
            <a:ext cx="8834512" cy="45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55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A5E661E-1996-58CC-D32A-8831D136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u="sng" dirty="0">
                <a:solidFill>
                  <a:schemeClr val="accent1"/>
                </a:solidFill>
              </a:rPr>
              <a:t>Κίνδυνος 3</a:t>
            </a:r>
            <a:br>
              <a:rPr lang="el-GR" dirty="0">
                <a:solidFill>
                  <a:schemeClr val="accent1"/>
                </a:solidFill>
              </a:rPr>
            </a:br>
            <a:r>
              <a:rPr lang="el-GR" dirty="0">
                <a:solidFill>
                  <a:schemeClr val="accent1"/>
                </a:solidFill>
              </a:rPr>
              <a:t>ψεκάζουμε με φυτοφάρμακα και άλλα δηλητήρια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BE65504-87DD-ABF7-785C-19A2254E92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2350" r="10000" b="19558"/>
          <a:stretch/>
        </p:blipFill>
        <p:spPr>
          <a:xfrm>
            <a:off x="703385" y="1690687"/>
            <a:ext cx="10269416" cy="447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54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1700275-24E1-C791-07E0-4417F953A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912647"/>
          </a:xfrm>
        </p:spPr>
        <p:txBody>
          <a:bodyPr>
            <a:normAutofit/>
          </a:bodyPr>
          <a:lstStyle/>
          <a:p>
            <a:r>
              <a:rPr lang="el-GR" u="sng" dirty="0">
                <a:solidFill>
                  <a:schemeClr val="accent6">
                    <a:lumMod val="75000"/>
                  </a:schemeClr>
                </a:solidFill>
              </a:rPr>
              <a:t>Λύση στο πρόβλημα</a:t>
            </a:r>
            <a:br>
              <a:rPr lang="el-GR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απομακρύνουμε τα έντομα που ενοχλούν τις καλλιέργειές μας με φυσικούς τρόπους, όπως είναι οι παγίδες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0EB54F7-A027-46B1-AE93-B72CED7719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-1697" r="9654" b="-1"/>
          <a:stretch/>
        </p:blipFill>
        <p:spPr>
          <a:xfrm>
            <a:off x="1676400" y="2954214"/>
            <a:ext cx="9338603" cy="379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71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F8750E6-F8F2-8272-19CD-45D087074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286"/>
            <a:ext cx="10515600" cy="2180492"/>
          </a:xfrm>
        </p:spPr>
        <p:txBody>
          <a:bodyPr>
            <a:normAutofit fontScale="90000"/>
          </a:bodyPr>
          <a:lstStyle/>
          <a:p>
            <a:r>
              <a:rPr lang="el-GR" u="sng" dirty="0">
                <a:solidFill>
                  <a:schemeClr val="accent1"/>
                </a:solidFill>
              </a:rPr>
              <a:t>Κίνδυνος 4</a:t>
            </a:r>
            <a:br>
              <a:rPr lang="el-GR" dirty="0">
                <a:solidFill>
                  <a:schemeClr val="accent1"/>
                </a:solidFill>
              </a:rPr>
            </a:br>
            <a:r>
              <a:rPr lang="el-GR" dirty="0">
                <a:solidFill>
                  <a:schemeClr val="accent1"/>
                </a:solidFill>
              </a:rPr>
              <a:t>μολύνουμε με λύματα και σκουπίδια την ατμόσφαιρα, το νερό/το χώμα, συμβάλλοντας και στη κλιματική αλλαγή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3FC2A3D-F7B3-E164-F3DC-CE4636DE03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t="3774" r="9654" b="20982"/>
          <a:stretch/>
        </p:blipFill>
        <p:spPr>
          <a:xfrm>
            <a:off x="703385" y="2447778"/>
            <a:ext cx="10185009" cy="445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30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CA1C23-54E2-8420-6427-B31F88282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60623"/>
          </a:xfrm>
        </p:spPr>
        <p:txBody>
          <a:bodyPr>
            <a:normAutofit fontScale="90000"/>
          </a:bodyPr>
          <a:lstStyle/>
          <a:p>
            <a:r>
              <a:rPr lang="el-GR" u="sng" dirty="0">
                <a:solidFill>
                  <a:schemeClr val="accent6">
                    <a:lumMod val="75000"/>
                  </a:schemeClr>
                </a:solidFill>
              </a:rPr>
              <a:t>Λύση στο πρόβλημα</a:t>
            </a:r>
            <a:br>
              <a:rPr lang="el-GR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όχι στα σκουπίδια και τη ρύπανση του περιβάλλοντος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36D9C23-65FE-EA6A-29B2-55580EF871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6" t="7334" r="17615"/>
          <a:stretch/>
        </p:blipFill>
        <p:spPr>
          <a:xfrm>
            <a:off x="1350498" y="2426677"/>
            <a:ext cx="8721970" cy="443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5174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177</Words>
  <Application>Microsoft Office PowerPoint</Application>
  <PresentationFormat>Ευρεία οθόνη</PresentationFormat>
  <Paragraphs>12</Paragraphs>
  <Slides>11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Θέμα του Office</vt:lpstr>
      <vt:lpstr>Τα προβλήματα που αντιμετωπίζουν τα επικονιαστικά έντομα και οι λύσεις που προτείνουμε</vt:lpstr>
      <vt:lpstr>Κίνδυνος 1 δεν βρίσκουν πολλά και διαφορετικά, δέντρα/φυτά/λουλούδια για να επικονιάσουν</vt:lpstr>
      <vt:lpstr>Λύση στο πρόβλημα φυτεύουμε όσα πιο πολλά και διαφορετικά μπορούμε</vt:lpstr>
      <vt:lpstr>Κίνδυνος 2 χτίζουμε πολλά κτίρια και δημιουργούμε τσιμεντουπόλεις</vt:lpstr>
      <vt:lpstr>Λύση στο πρόβλημα φυτεύουμε όπου μπορούμε: σε πάρκα, σε γλάστρες, σε μπαλκόνια, στις αυλές</vt:lpstr>
      <vt:lpstr>Κίνδυνος 3 ψεκάζουμε με φυτοφάρμακα και άλλα δηλητήρια </vt:lpstr>
      <vt:lpstr>Λύση στο πρόβλημα απομακρύνουμε τα έντομα που ενοχλούν τις καλλιέργειές μας με φυσικούς τρόπους, όπως είναι οι παγίδες</vt:lpstr>
      <vt:lpstr>Κίνδυνος 4 μολύνουμε με λύματα και σκουπίδια την ατμόσφαιρα, το νερό/το χώμα, συμβάλλοντας και στη κλιματική αλλαγή</vt:lpstr>
      <vt:lpstr>Λύση στο πρόβλημα όχι στα σκουπίδια και τη ρύπανση του περιβάλλοντος</vt:lpstr>
      <vt:lpstr>Κίνδυνος 5 με τις μεταφορές προϊόντων από τη μια άκρη του πλανήτη στην άλλη, μεταφέρονται και αρρώστιες στα έντομα</vt:lpstr>
      <vt:lpstr>Λύση στο πρόβλημα να προσέχουμε το περιβάλλον: λουλούδια, φυτά και έντομα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Τα προβλήματα που αντιμετωπίζουν τα επικονιαστικά έντομα και οι λύσεις που προτείνουμε</dc:title>
  <dc:creator>Αλεξάνδρα Βερικάκη</dc:creator>
  <cp:lastModifiedBy>Αλεξάνδρα Βερικάκη</cp:lastModifiedBy>
  <cp:revision>1</cp:revision>
  <dcterms:created xsi:type="dcterms:W3CDTF">2023-06-16T18:56:05Z</dcterms:created>
  <dcterms:modified xsi:type="dcterms:W3CDTF">2023-06-16T19:55:23Z</dcterms:modified>
</cp:coreProperties>
</file>