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7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26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09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1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13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24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93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99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7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66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7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66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36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71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10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4A1A-D4B1-434D-9E51-B7C0C1623538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9FEA6D-5D24-419E-82D4-4FDEC76645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4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18019" y="215405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μαθητές του 2</a:t>
            </a:r>
            <a:r>
              <a:rPr lang="el-GR" baseline="30000" dirty="0" smtClean="0"/>
              <a:t>ου</a:t>
            </a:r>
            <a:r>
              <a:rPr lang="el-GR" dirty="0" smtClean="0"/>
              <a:t> Νηπιαγωγείου </a:t>
            </a:r>
            <a:r>
              <a:rPr lang="el-GR" dirty="0" err="1" smtClean="0"/>
              <a:t>Κυμίνων</a:t>
            </a:r>
            <a:r>
              <a:rPr lang="el-GR" dirty="0" smtClean="0"/>
              <a:t> «χτίζουν» μια «ΟΜΟΡΦΗ ΠΟΛΗ» εμπνευσμένη από τους στίχους και την μουσική του τραγουδιού του Μίκη Θεοδωράκη «  Όμορφη πόλη»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17188" y="1101505"/>
            <a:ext cx="3485663" cy="1116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 smtClean="0"/>
              <a:t>ΟΜΟΡΦΗ ΠΟΛΗ</a:t>
            </a:r>
            <a:endParaRPr lang="el-GR" sz="3200" b="1" dirty="0"/>
          </a:p>
        </p:txBody>
      </p:sp>
      <p:pic>
        <p:nvPicPr>
          <p:cNvPr id="4" name="Εγγραφή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Εγγραφή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13201" r="9241" b="2244"/>
          <a:stretch/>
        </p:blipFill>
        <p:spPr>
          <a:xfrm>
            <a:off x="1439500" y="135802"/>
            <a:ext cx="10675478" cy="62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r="31319" b="17491"/>
          <a:stretch/>
        </p:blipFill>
        <p:spPr>
          <a:xfrm>
            <a:off x="6909152" y="0"/>
            <a:ext cx="5184710" cy="5658416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2" t="-745" r="-782" b="5769"/>
          <a:stretch/>
        </p:blipFill>
        <p:spPr>
          <a:xfrm>
            <a:off x="1746504" y="11731"/>
            <a:ext cx="5241958" cy="5606554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7823" y="524285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Αρχίσαμε να χτίζουμε την πόλη μας και πραγματικά απολαύσαμε την κατασκευή της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7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1595" y="4768820"/>
            <a:ext cx="8911687" cy="1280890"/>
          </a:xfrm>
        </p:spPr>
        <p:txBody>
          <a:bodyPr/>
          <a:lstStyle/>
          <a:p>
            <a:r>
              <a:rPr lang="el-GR" dirty="0" smtClean="0"/>
              <a:t>Τα κτίρια της πόλης έχουν ετοιμαστεί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/>
        </p:blipFill>
        <p:spPr>
          <a:xfrm>
            <a:off x="2984342" y="469796"/>
            <a:ext cx="7202792" cy="4162025"/>
          </a:xfrm>
        </p:spPr>
      </p:pic>
    </p:spTree>
    <p:extLst>
      <p:ext uri="{BB962C8B-B14F-4D97-AF65-F5344CB8AC3E}">
        <p14:creationId xmlns:p14="http://schemas.microsoft.com/office/powerpoint/2010/main" val="24282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7442" y="624110"/>
            <a:ext cx="9850169" cy="12808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«πόλη» παρουσιάστηκε στους γονείς των παιδιών . Τα παιδιά παρουσίασαν την πόλη τους έχοντας σαν μουσική υπόκρουση την μουσική της «¨Όμορφης πόλης» του Μ. </a:t>
            </a:r>
            <a:r>
              <a:rPr lang="el-GR" smtClean="0"/>
              <a:t>Θεοδωράκη. 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60160"/>
          <a:stretch/>
        </p:blipFill>
        <p:spPr>
          <a:xfrm>
            <a:off x="905854" y="2982482"/>
            <a:ext cx="10377555" cy="3875518"/>
          </a:xfrm>
        </p:spPr>
      </p:pic>
    </p:spTree>
    <p:extLst>
      <p:ext uri="{BB962C8B-B14F-4D97-AF65-F5344CB8AC3E}">
        <p14:creationId xmlns:p14="http://schemas.microsoft.com/office/powerpoint/2010/main" val="5868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96" y="1751044"/>
            <a:ext cx="2833687" cy="377825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59" y="0"/>
            <a:ext cx="7685982" cy="576448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50" y="2887650"/>
            <a:ext cx="4315256" cy="575367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t="26954"/>
          <a:stretch/>
        </p:blipFill>
        <p:spPr>
          <a:xfrm>
            <a:off x="559625" y="102636"/>
            <a:ext cx="3695134" cy="50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2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34" y="23583"/>
            <a:ext cx="9112555" cy="6834417"/>
          </a:xfrm>
        </p:spPr>
      </p:pic>
    </p:spTree>
    <p:extLst>
      <p:ext uri="{BB962C8B-B14F-4D97-AF65-F5344CB8AC3E}">
        <p14:creationId xmlns:p14="http://schemas.microsoft.com/office/powerpoint/2010/main" val="130035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82</Words>
  <Application>Microsoft Office PowerPoint</Application>
  <PresentationFormat>Ευρεία οθόνη</PresentationFormat>
  <Paragraphs>5</Paragraphs>
  <Slides>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Οι μαθητές του 2ου Νηπιαγωγείου Κυμίνων «χτίζουν» μια «ΟΜΟΡΦΗ ΠΟΛΗ» εμπνευσμένη από τους στίχους και την μουσική του τραγουδιού του Μίκη Θεοδωράκη «  Όμορφη πόλη» </vt:lpstr>
      <vt:lpstr>Παρουσίαση του PowerPoint</vt:lpstr>
      <vt:lpstr>Αρχίσαμε να χτίζουμε την πόλη μας και πραγματικά απολαύσαμε την κατασκευή της</vt:lpstr>
      <vt:lpstr>Τα κτίρια της πόλης έχουν ετοιμαστεί</vt:lpstr>
      <vt:lpstr>Η «πόλη» παρουσιάστηκε στους γονείς των παιδιών . Τα παιδιά παρουσίασαν την πόλη τους έχοντας σαν μουσική υπόκρουση την μουσική της «¨Όμορφης πόλης» του Μ. Θεοδωράκη.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μαθητές του 2ου Νηπιαγωγείου Κυμίνων σας «χτίζουν» μια «ΟΜΟΡΦΗ ΠΟΛΗ» εμπνευσμένη από τους στίχους και την μουσική του τραγουδιού του Μίκη Θεοδωράκη «  Όμορφη πόλη»</dc:title>
  <dc:creator>Λογαριασμός Microsoft</dc:creator>
  <cp:lastModifiedBy>Λογαριασμός Microsoft</cp:lastModifiedBy>
  <cp:revision>9</cp:revision>
  <dcterms:created xsi:type="dcterms:W3CDTF">2021-11-24T19:31:51Z</dcterms:created>
  <dcterms:modified xsi:type="dcterms:W3CDTF">2021-11-28T16:40:04Z</dcterms:modified>
</cp:coreProperties>
</file>