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81586466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81586466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0a433572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0a433572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0a433572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0a433572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0a433572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0a433572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0a433572f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0a433572f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0a433572f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0a433572f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22" Type="http://schemas.openxmlformats.org/officeDocument/2006/relationships/image" Target="../media/image24.png"/><Relationship Id="rId21" Type="http://schemas.openxmlformats.org/officeDocument/2006/relationships/image" Target="../media/image30.png"/><Relationship Id="rId24" Type="http://schemas.openxmlformats.org/officeDocument/2006/relationships/image" Target="../media/image21.png"/><Relationship Id="rId23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27.png"/><Relationship Id="rId9" Type="http://schemas.openxmlformats.org/officeDocument/2006/relationships/image" Target="../media/image11.png"/><Relationship Id="rId26" Type="http://schemas.openxmlformats.org/officeDocument/2006/relationships/image" Target="../media/image9.png"/><Relationship Id="rId25" Type="http://schemas.openxmlformats.org/officeDocument/2006/relationships/image" Target="../media/image23.png"/><Relationship Id="rId28" Type="http://schemas.openxmlformats.org/officeDocument/2006/relationships/image" Target="../media/image38.png"/><Relationship Id="rId27" Type="http://schemas.openxmlformats.org/officeDocument/2006/relationships/image" Target="../media/image26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29" Type="http://schemas.openxmlformats.org/officeDocument/2006/relationships/image" Target="../media/image25.png"/><Relationship Id="rId7" Type="http://schemas.openxmlformats.org/officeDocument/2006/relationships/image" Target="../media/image4.png"/><Relationship Id="rId8" Type="http://schemas.openxmlformats.org/officeDocument/2006/relationships/image" Target="../media/image15.png"/><Relationship Id="rId31" Type="http://schemas.openxmlformats.org/officeDocument/2006/relationships/image" Target="../media/image28.png"/><Relationship Id="rId30" Type="http://schemas.openxmlformats.org/officeDocument/2006/relationships/image" Target="../media/image22.png"/><Relationship Id="rId11" Type="http://schemas.openxmlformats.org/officeDocument/2006/relationships/image" Target="../media/image1.png"/><Relationship Id="rId33" Type="http://schemas.openxmlformats.org/officeDocument/2006/relationships/image" Target="../media/image29.png"/><Relationship Id="rId10" Type="http://schemas.openxmlformats.org/officeDocument/2006/relationships/image" Target="../media/image3.png"/><Relationship Id="rId32" Type="http://schemas.openxmlformats.org/officeDocument/2006/relationships/image" Target="../media/image31.png"/><Relationship Id="rId13" Type="http://schemas.openxmlformats.org/officeDocument/2006/relationships/image" Target="../media/image2.png"/><Relationship Id="rId12" Type="http://schemas.openxmlformats.org/officeDocument/2006/relationships/image" Target="../media/image8.png"/><Relationship Id="rId15" Type="http://schemas.openxmlformats.org/officeDocument/2006/relationships/image" Target="../media/image33.png"/><Relationship Id="rId14" Type="http://schemas.openxmlformats.org/officeDocument/2006/relationships/image" Target="../media/image14.png"/><Relationship Id="rId17" Type="http://schemas.openxmlformats.org/officeDocument/2006/relationships/image" Target="../media/image16.png"/><Relationship Id="rId16" Type="http://schemas.openxmlformats.org/officeDocument/2006/relationships/image" Target="../media/image19.png"/><Relationship Id="rId19" Type="http://schemas.openxmlformats.org/officeDocument/2006/relationships/image" Target="../media/image20.png"/><Relationship Id="rId1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7.jpg"/><Relationship Id="rId4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7.jpg"/><Relationship Id="rId4" Type="http://schemas.openxmlformats.org/officeDocument/2006/relationships/image" Target="../media/image35.png"/><Relationship Id="rId9" Type="http://schemas.openxmlformats.org/officeDocument/2006/relationships/image" Target="../media/image37.png"/><Relationship Id="rId5" Type="http://schemas.openxmlformats.org/officeDocument/2006/relationships/image" Target="../media/image22.png"/><Relationship Id="rId6" Type="http://schemas.openxmlformats.org/officeDocument/2006/relationships/image" Target="../media/image32.png"/><Relationship Id="rId7" Type="http://schemas.openxmlformats.org/officeDocument/2006/relationships/image" Target="../media/image41.png"/><Relationship Id="rId8" Type="http://schemas.openxmlformats.org/officeDocument/2006/relationships/image" Target="../media/image36.png"/><Relationship Id="rId11" Type="http://schemas.openxmlformats.org/officeDocument/2006/relationships/image" Target="../media/image40.png"/><Relationship Id="rId10" Type="http://schemas.openxmlformats.org/officeDocument/2006/relationships/image" Target="../media/image42.png"/><Relationship Id="rId13" Type="http://schemas.openxmlformats.org/officeDocument/2006/relationships/image" Target="../media/image44.png"/><Relationship Id="rId12" Type="http://schemas.openxmlformats.org/officeDocument/2006/relationships/image" Target="../media/image39.png"/><Relationship Id="rId14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7.jpg"/><Relationship Id="rId4" Type="http://schemas.openxmlformats.org/officeDocument/2006/relationships/image" Target="../media/image12.png"/><Relationship Id="rId5" Type="http://schemas.openxmlformats.org/officeDocument/2006/relationships/image" Target="../media/image43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jpg"/><Relationship Id="rId4" Type="http://schemas.openxmlformats.org/officeDocument/2006/relationships/image" Target="../media/image46.png"/><Relationship Id="rId5" Type="http://schemas.openxmlformats.org/officeDocument/2006/relationships/image" Target="../media/image36.png"/><Relationship Id="rId6" Type="http://schemas.openxmlformats.org/officeDocument/2006/relationships/image" Target="../media/image22.png"/><Relationship Id="rId7" Type="http://schemas.openxmlformats.org/officeDocument/2006/relationships/image" Target="../media/image4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7.jpg"/><Relationship Id="rId4" Type="http://schemas.openxmlformats.org/officeDocument/2006/relationships/image" Target="../media/image37.png"/><Relationship Id="rId9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48.png"/><Relationship Id="rId7" Type="http://schemas.openxmlformats.org/officeDocument/2006/relationships/image" Target="../media/image36.png"/><Relationship Id="rId8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-1698" r="0" t="0"/>
          <a:stretch/>
        </p:blipFill>
        <p:spPr>
          <a:xfrm>
            <a:off x="-157475" y="-52500"/>
            <a:ext cx="93528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401075" y="197475"/>
            <a:ext cx="6582300" cy="13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raw a big christmas tree - Clip Art Library" id="56" name="Google Shape;5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8874" y="2426000"/>
            <a:ext cx="1960700" cy="266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Gift Box with Red Bow PNG Picture | Gallery Yopriceville -  High-Quality Images and Transparent PNG Free Clipart" id="57" name="Google Shape;5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7525" y="3957225"/>
            <a:ext cx="935037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rown Bear PNG Clipart | Gallery Yopriceville - High-Quality  Images and Transparent PNG Free Clipart" id="58" name="Google Shape;5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14825" y="3716787"/>
            <a:ext cx="935037" cy="114776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865075" y="141050"/>
            <a:ext cx="7475400" cy="2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4200">
                <a:solidFill>
                  <a:srgbClr val="6AA84F"/>
                </a:solidFill>
              </a:rPr>
              <a:t>Ελάτε να στολίσουμε όλοι μαζί το Χριστουγεννιάτικο Δέντρο της τάξης μας</a:t>
            </a:r>
            <a:endParaRPr b="1" sz="4200">
              <a:solidFill>
                <a:srgbClr val="6AA84F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165175" y="4457075"/>
            <a:ext cx="16455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FF00"/>
                </a:solidFill>
              </a:rPr>
              <a:t>Ειρήνη Πετρίδου</a:t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ving Room With Window Fireplace And Sofa Vector Design Illustration Stock  Illustration - Download Image Now - iStock"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3950" y="0"/>
            <a:ext cx="9210950" cy="5246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Tree | Free Stock Photo | Illustration of a plain Christmas tree  | # 12609" id="66" name="Google Shape;6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3050" y="351850"/>
            <a:ext cx="5225850" cy="4970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lowthatstar |" id="67" name="Google Shape;6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306725"/>
            <a:ext cx="902700" cy="87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tia clipart christmas rose, Poinsettia christmas rose Transparent  FREE for download on WebStockReview 2020" id="68" name="Google Shape;6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" y="2387575"/>
            <a:ext cx="565875" cy="471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tia clipart christmas rose, Poinsettia christmas rose Transparent  FREE for download on WebStockReview 2020" id="69" name="Google Shape;6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5872" y="2391175"/>
            <a:ext cx="565875" cy="471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tia clipart christmas rose, Poinsettia christmas rose Transparent  FREE for download on WebStockReview 2020" id="70" name="Google Shape;7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1097" y="2898362"/>
            <a:ext cx="565875" cy="471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tia clipart christmas rose, Poinsettia christmas rose Transparent  FREE for download on WebStockReview 2020" id="71" name="Google Shape;7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" y="2898350"/>
            <a:ext cx="565875" cy="471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tia clipart christmas rose, Poinsettia christmas rose Transparent  FREE for download on WebStockReview 2020" id="72" name="Google Shape;7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5872" y="3405550"/>
            <a:ext cx="565875" cy="471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tia clipart christmas rose, Poinsettia christmas rose Transparent  FREE for download on WebStockReview 2020" id="73" name="Google Shape;7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" y="3409125"/>
            <a:ext cx="565875" cy="471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mple Green with Zigzag Pattern Christmas Ornament clipart. Free download  transparent .PNG | Creazilla" id="74" name="Google Shape;7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085950"/>
            <a:ext cx="391130" cy="471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parent Christmas Yellow Ornament Clipart | Gallery Yopriceville -  High-Quality Images and Transparent PNG Free Clipart" id="75" name="Google Shape;75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7400" y="4051650"/>
            <a:ext cx="439975" cy="54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Adventure | Holmside Park" id="76" name="Google Shape;76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84100" y="3713012"/>
            <a:ext cx="3679824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Adventure | Holmside Park" id="77" name="Google Shape;77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86750" y="3016850"/>
            <a:ext cx="2880800" cy="446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Adventure | Holmside Park" id="78" name="Google Shape;78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08926" y="2457200"/>
            <a:ext cx="2367125" cy="339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Adventure | Holmside Park" id="79" name="Google Shape;79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534176" y="1691525"/>
            <a:ext cx="1609326" cy="23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parent Blue Christmas Ball PNG Ornament Clipart | Gallery Yopriceville  - High-Quality Images and Transparent PNG Free Clipart" id="80" name="Google Shape;80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" y="4519325"/>
            <a:ext cx="391125" cy="477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ament Clip Art Christmas | Clipart Panda - Free Clipart Images |  Christmas ornaments, Christmas clipart, Ornaments image" id="81" name="Google Shape;81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31825" y="4557720"/>
            <a:ext cx="391125" cy="474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 Christmas Ball PNG Clipart The Best PNG Clipart | Christmas, Christmas  projects for kids, Christmas balls" id="82" name="Google Shape;82;p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86229" y="4614466"/>
            <a:ext cx="341725" cy="418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 Christmas Ornament Photos HQ PNG Image | FreePNGImg" id="83" name="Google Shape;83;p1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61525" y="4120930"/>
            <a:ext cx="391125" cy="493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 on Christmas" id="84" name="Google Shape;84;p1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279938" y="4582885"/>
            <a:ext cx="391125" cy="481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parent Christmas Red Ornament Clipart | Gallery Yopriceville -  High-Quality Images and Transparent PNG Free Clipart" id="85" name="Google Shape;85;p1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98350" y="4547781"/>
            <a:ext cx="341725" cy="494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Christmas Ball PNG Clipart - Best WEB Clipart" id="86" name="Google Shape;86;p1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279950" y="4188073"/>
            <a:ext cx="341725" cy="419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mple Green with Gold Star Pattern Christmas Ornament clipart. Free  download transparent .PNG | Creazilla" id="87" name="Google Shape;87;p1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698350" y="4208293"/>
            <a:ext cx="341725" cy="413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ament clipart bell, Ornament bell Transparent FREE for download on  WebStockReview 2020" id="88" name="Google Shape;88;p1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409425" y="3016846"/>
            <a:ext cx="464250" cy="540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ament clipart bell, Ornament bell Transparent FREE for download on  WebStockReview 2020" id="89" name="Google Shape;89;p1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040075" y="2983991"/>
            <a:ext cx="520700" cy="606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ament clipart bell, Ornament bell Transparent FREE for download on  WebStockReview 2020" id="90" name="Google Shape;90;p1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608863" y="2955730"/>
            <a:ext cx="520700" cy="606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ament clipart bell, Ornament bell Transparent FREE for download on  WebStockReview 2020" id="91" name="Google Shape;91;p1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255526" y="2988575"/>
            <a:ext cx="464242" cy="54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present clip art at | Clipart Panda - Free Clipart Images" id="92" name="Google Shape;92;p1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576850" y="4390475"/>
            <a:ext cx="589803" cy="606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Gift Box with Red Bow PNG Picture | Gallery Yopriceville -  High-Quality Images and Transparent PNG Free Clipart" id="93" name="Google Shape;93;p1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099338" y="4557733"/>
            <a:ext cx="589800" cy="632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 Present Free Download HQ PNG Image | FreePNGImg" id="94" name="Google Shape;94;p1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8330195" y="88225"/>
            <a:ext cx="699317" cy="684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Tractor clip art - vector clip art online, royalty free ... - ClipArt  Best - ClipArt Best | Pink tractor, Green tractors, Free clip art" id="95" name="Google Shape;95;p1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035003" y="4560383"/>
            <a:ext cx="902700" cy="626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rown Bear PNG Clipart | Gallery Yopriceville - High-Quality  Images and Transparent PNG Free Clipart" id="96" name="Google Shape;96;p1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8384963" y="3795364"/>
            <a:ext cx="589800" cy="723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present clipart free images 2 image - ClipartBarn" id="97" name="Google Shape;97;p1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508850" y="3155169"/>
            <a:ext cx="520675" cy="599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occer Ball Outline, Download Free Clip Art, Free - Soccer Ball Vector  Png Transparent Png - Full Size Clipart (#19484) - PinClipart" id="98" name="Google Shape;98;p1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8508850" y="2587153"/>
            <a:ext cx="565875" cy="565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g Doll PNG by clipartcotttage on DeviantArt" id="99" name="Google Shape;99;p1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8486262" y="1881941"/>
            <a:ext cx="565875" cy="80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art present pink gift, Picture #635999 clipart present pink gift" id="100" name="Google Shape;100;p1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824575" y="3953450"/>
            <a:ext cx="565875" cy="565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Present clipart. Free download transparent .PNG | Creazilla" id="101" name="Google Shape;101;p1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8384972" y="1306735"/>
            <a:ext cx="589800" cy="549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Gift Pictures, Download Free Clip Art, Free Clip Art on Clipart Library" id="102" name="Google Shape;102;p1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8330200" y="690487"/>
            <a:ext cx="589800" cy="6645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oot clipart. Free download transparent .PNG | Creazilla" id="103" name="Google Shape;103;p1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5855113" y="2223861"/>
            <a:ext cx="464250" cy="799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oot clipart. Free download transparent .PNG | Creazilla" id="104" name="Google Shape;104;p1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220550" y="2172149"/>
            <a:ext cx="464250" cy="799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oot clipart. Free download transparent .PNG | Creazilla" id="105" name="Google Shape;105;p1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598425" y="2172149"/>
            <a:ext cx="464250" cy="799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oot clipart. Free download transparent .PNG | Creazilla" id="106" name="Google Shape;106;p1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001775" y="2172149"/>
            <a:ext cx="464250" cy="799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oot clipart. Free download transparent .PNG | Creazilla" id="107" name="Google Shape;107;p1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329300" y="2172149"/>
            <a:ext cx="464250" cy="799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oot clipart. Free download transparent .PNG | Creazilla" id="108" name="Google Shape;108;p1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653225" y="2172149"/>
            <a:ext cx="464250" cy="799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ristmas Background Clipart | Christmas 2020"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7625"/>
            <a:ext cx="9144000" cy="5181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reindeer clipart. Free download transparent .PNG | Creazilla" id="114" name="Google Shape;1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0950" y="1984050"/>
            <a:ext cx="2277250" cy="30698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/>
          <p:nvPr/>
        </p:nvSpPr>
        <p:spPr>
          <a:xfrm>
            <a:off x="1547664" y="764704"/>
            <a:ext cx="6048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Arial"/>
              <a:buNone/>
            </a:pPr>
            <a:r>
              <a:rPr b="1" i="0" lang="el" sz="54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Ώρα για παιχνίδι!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ristmas Background Clipart | Christmas 2020" id="120" name="Google Shape;1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5275"/>
            <a:ext cx="9144000" cy="51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>
            <a:off x="392153" y="106730"/>
            <a:ext cx="817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2800"/>
              <a:buFont typeface="Arial"/>
              <a:buNone/>
            </a:pPr>
            <a:r>
              <a:rPr b="1" i="0" lang="el" sz="28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Βοήθησε τον Ρούντολφ να μετρήσει τα δώρα</a:t>
            </a:r>
            <a:r>
              <a:rPr b="1" i="0" lang="el" sz="18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pic>
        <p:nvPicPr>
          <p:cNvPr descr="Christmas Brown Bear PNG Clipart | Gallery Yopriceville - High-Quality  Images and Transparent PNG Free Clipart" id="122" name="Google Shape;12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253" y="872975"/>
            <a:ext cx="667275" cy="81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rown Bear PNG Clipart | Gallery Yopriceville - High-Quality  Images and Transparent PNG Free Clipart" id="123" name="Google Shape;12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6478" y="872975"/>
            <a:ext cx="667275" cy="81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art present pink gift, Picture #635999 clipart present pink gift" id="124" name="Google Shape;12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825" y="2016293"/>
            <a:ext cx="667275" cy="666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Gift Box with Red Bow PNG Picture | Gallery Yopriceville -  High-Quality Images and Transparent PNG Free Clipart" id="125" name="Google Shape;12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5528" y="2016303"/>
            <a:ext cx="620083" cy="66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present clip art at | Clipart Panda - Free Clipart Images" id="126" name="Google Shape;12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33028" y="2031221"/>
            <a:ext cx="620075" cy="636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occer Ball Outline, Download Free Clip Art, Free - Soccer Ball Vector  Png Transparent Png - Full Size Clipart (#19484) - PinClipart" id="127" name="Google Shape;127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8103" y="3136557"/>
            <a:ext cx="522050" cy="5231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occer Ball Outline, Download Free Clip Art, Free - Soccer Ball Vector  Png Transparent Png - Full Size Clipart (#19484) - PinClipart" id="128" name="Google Shape;128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0816" y="3136550"/>
            <a:ext cx="522056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occer Ball Outline, Download Free Clip Art, Free - Soccer Ball Vector  Png Transparent Png - Full Size Clipart (#19484) - PinClipart" id="129" name="Google Shape;129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81703" y="3098932"/>
            <a:ext cx="522050" cy="5231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occer Ball Outline, Download Free Clip Art, Free - Soccer Ball Vector  Png Transparent Png - Full Size Clipart (#19484) - PinClipart" id="130" name="Google Shape;13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45303" y="3098932"/>
            <a:ext cx="522050" cy="5231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g Doll PNG by clipartcotttage on DeviantArt" id="131" name="Google Shape;131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0040" y="3954982"/>
            <a:ext cx="723700" cy="102867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2561600" y="949125"/>
            <a:ext cx="667200" cy="6660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1609125" y="4136313"/>
            <a:ext cx="667200" cy="6660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2753575" y="1905750"/>
            <a:ext cx="667200" cy="6660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3338500" y="2956125"/>
            <a:ext cx="667200" cy="6660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user\Desktop\ΥΛΙΚΟ ΓΙΑ ΣΥΓΧΡΟΝΗ ΕΚΠΑΙΔΕΥΣΗ\Νέος φάκελος (2)\1a.PNG" id="136" name="Google Shape;136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17873" y="872975"/>
            <a:ext cx="570972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ΥΛΙΚΟ ΓΙΑ ΣΥΓΧΡΟΝΗ ΕΚΠΑΙΔΕΥΣΗ\Νέος φάκελος (2)\2a.PNG" id="137" name="Google Shape;137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17875" y="1639237"/>
            <a:ext cx="570975" cy="534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ΥΛΙΚΟ ΓΙΑ ΣΥΓΧΡΟΝΗ ΕΚΠΑΙΔΕΥΣΗ\Νέος φάκελος (2)\3a.PNG" id="138" name="Google Shape;138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317875" y="2416825"/>
            <a:ext cx="570975" cy="5495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ΥΛΙΚΟ ΓΙΑ ΣΥΓΧΡΟΝΗ ΕΚΠΑΙΔΕΥΣΗ\Νέος φάκελος (2)\4a.PNG" id="139" name="Google Shape;139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362975" y="3162301"/>
            <a:ext cx="570975" cy="535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reindeer clipart. Free download transparent .PNG | Creazilla" id="140" name="Google Shape;140;p1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319625" y="3750700"/>
            <a:ext cx="914625" cy="1232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ristmas Background Clipart | Christmas 2020" id="145" name="Google Shape;1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7625"/>
            <a:ext cx="9144000" cy="51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/>
          <p:nvPr/>
        </p:nvSpPr>
        <p:spPr>
          <a:xfrm>
            <a:off x="2674950" y="100798"/>
            <a:ext cx="379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2800"/>
              <a:buFont typeface="Arial"/>
              <a:buNone/>
            </a:pPr>
            <a:r>
              <a:rPr b="1" i="0" lang="el" sz="28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Συνέχισε τα ΜΟΤΙΒΑ</a:t>
            </a:r>
            <a:endParaRPr b="1" i="0" sz="1800" u="none" cap="none" strike="noStrike">
              <a:solidFill>
                <a:srgbClr val="DF3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raw a big christmas tree - Clip Art Library" id="147" name="Google Shape;14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875" y="1034350"/>
            <a:ext cx="614550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aw a big christmas tree - Clip Art Library" id="148" name="Google Shape;14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5825" y="1034350"/>
            <a:ext cx="614550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aw a big christmas tree - Clip Art Library" id="149" name="Google Shape;14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5075" y="1077800"/>
            <a:ext cx="614550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aw a big christmas tree - Clip Art Library" id="150" name="Google Shape;15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6550" y="1077800"/>
            <a:ext cx="614550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aw a big christmas tree - Clip Art Library" id="151" name="Google Shape;15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7550" y="1034350"/>
            <a:ext cx="614550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lowthatstar |" id="152" name="Google Shape;15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6428" y="1155875"/>
            <a:ext cx="698800" cy="67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lowthatstar |" id="153" name="Google Shape;15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6990" y="1155875"/>
            <a:ext cx="698800" cy="67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lowthatstar |" id="154" name="Google Shape;15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08328" y="1155875"/>
            <a:ext cx="698800" cy="67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lowthatstar |" id="155" name="Google Shape;15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38690" y="1155875"/>
            <a:ext cx="698800" cy="67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lowthatstar |" id="156" name="Google Shape;15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13303" y="300675"/>
            <a:ext cx="698800" cy="67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/>
          <p:nvPr/>
        </p:nvSpPr>
        <p:spPr>
          <a:xfrm>
            <a:off x="6264625" y="977925"/>
            <a:ext cx="1004100" cy="97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ristmas boot clipart. Free download transparent .PNG | Creazilla" id="158" name="Google Shape;15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1875" y="2678397"/>
            <a:ext cx="614550" cy="1059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oot clipart. Free download transparent .PNG | Creazilla" id="159" name="Google Shape;15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07125" y="2571747"/>
            <a:ext cx="614550" cy="1059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oot clipart. Free download transparent .PNG | Creazilla" id="160" name="Google Shape;16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37500" y="2571747"/>
            <a:ext cx="614550" cy="1059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oot clipart. Free download transparent .PNG | Creazilla" id="161" name="Google Shape;16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76550" y="2678397"/>
            <a:ext cx="614550" cy="1059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oot clipart. Free download transparent .PNG | Creazilla" id="162" name="Google Shape;16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7575" y="2189447"/>
            <a:ext cx="614550" cy="1059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ament clipart bell, Ornament bell Transparent FREE for download on  WebStockReview 2020" id="163" name="Google Shape;16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7438" y="2722437"/>
            <a:ext cx="716773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ament clipart bell, Ornament bell Transparent FREE for download on  WebStockReview 2020" id="164" name="Google Shape;16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47563" y="3248987"/>
            <a:ext cx="716773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ament clipart bell, Ornament bell Transparent FREE for download on  WebStockReview 2020" id="165" name="Google Shape;165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90813" y="2874837"/>
            <a:ext cx="716773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ament clipart bell, Ornament bell Transparent FREE for download on  WebStockReview 2020" id="166" name="Google Shape;16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05913" y="2791475"/>
            <a:ext cx="716773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ament clipart bell, Ornament bell Transparent FREE for download on  WebStockReview 2020" id="167" name="Google Shape;167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21200" y="2791475"/>
            <a:ext cx="716773" cy="8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/>
          <p:nvPr/>
        </p:nvSpPr>
        <p:spPr>
          <a:xfrm>
            <a:off x="6125525" y="2652225"/>
            <a:ext cx="1004100" cy="97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ristmas Background Clipart | Christmas 2020" id="173" name="Google Shape;17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7625"/>
            <a:ext cx="9144000" cy="5181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rown Bear PNG Clipart | Gallery Yopriceville - High-Quality  Images and Transparent PNG Free Clipart" id="174" name="Google Shape;17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250" y="1222403"/>
            <a:ext cx="630050" cy="773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rown Bear PNG Clipart | Gallery Yopriceville - High-Quality  Images and Transparent PNG Free Clipart" id="175" name="Google Shape;17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450" y="1222403"/>
            <a:ext cx="630050" cy="773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rown Bear PNG Clipart | Gallery Yopriceville - High-Quality  Images and Transparent PNG Free Clipart" id="176" name="Google Shape;17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3513" y="1222403"/>
            <a:ext cx="630050" cy="773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rown Bear PNG Clipart | Gallery Yopriceville - High-Quality  Images and Transparent PNG Free Clipart" id="177" name="Google Shape;17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0700" y="1262053"/>
            <a:ext cx="630050" cy="773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rown Bear PNG Clipart | Gallery Yopriceville - High-Quality  Images and Transparent PNG Free Clipart" id="178" name="Google Shape;17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3488" y="1222403"/>
            <a:ext cx="630050" cy="773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rown Bear PNG Clipart | Gallery Yopriceville - High-Quality  Images and Transparent PNG Free Clipart" id="179" name="Google Shape;17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8513" y="1262053"/>
            <a:ext cx="630050" cy="773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Brown Bear PNG Clipart | Gallery Yopriceville - High-Quality  Images and Transparent PNG Free Clipart" id="180" name="Google Shape;18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9550" y="1452003"/>
            <a:ext cx="630050" cy="773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occer Ball Outline, Download Free Clip Art, Free - Soccer Ball Vector  Png Transparent Png - Full Size Clipart (#19484) - PinClipart" id="181" name="Google Shape;18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4800" y="1262058"/>
            <a:ext cx="692712" cy="694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occer Ball Outline, Download Free Clip Art, Free - Soccer Ball Vector  Png Transparent Png - Full Size Clipart (#19484) - PinClipart" id="182" name="Google Shape;18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69550" y="650383"/>
            <a:ext cx="692712" cy="694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occer Ball Outline, Download Free Clip Art, Free - Soccer Ball Vector  Png Transparent Png - Full Size Clipart (#19484) - PinClipart" id="183" name="Google Shape;18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05788" y="1262058"/>
            <a:ext cx="692712" cy="69423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8"/>
          <p:cNvSpPr/>
          <p:nvPr/>
        </p:nvSpPr>
        <p:spPr>
          <a:xfrm>
            <a:off x="6463438" y="1044877"/>
            <a:ext cx="1201800" cy="1128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2771800" y="260648"/>
            <a:ext cx="379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2800"/>
              <a:buFont typeface="Arial"/>
              <a:buNone/>
            </a:pPr>
            <a:r>
              <a:rPr b="1" i="0" lang="el" sz="28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Συνέχισε τα ΜΟΤΙΒΑ</a:t>
            </a:r>
            <a:endParaRPr b="1" i="0" sz="1800" u="none" cap="none" strike="noStrike">
              <a:solidFill>
                <a:srgbClr val="DF3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ipart present pink gift, Picture #635999 clipart present pink gift" id="186" name="Google Shape;18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825" y="3003970"/>
            <a:ext cx="630025" cy="630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art present pink gift, Picture #635999 clipart present pink gift" id="187" name="Google Shape;18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6325" y="2500045"/>
            <a:ext cx="630025" cy="630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art present pink gift, Picture #635999 clipart present pink gift" id="188" name="Google Shape;18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5850" y="3003970"/>
            <a:ext cx="630025" cy="630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art present pink gift, Picture #635999 clipart present pink gift" id="189" name="Google Shape;18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70738" y="2953345"/>
            <a:ext cx="630025" cy="630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art present pink gift, Picture #635999 clipart present pink gift" id="190" name="Google Shape;19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31300" y="2953345"/>
            <a:ext cx="630025" cy="630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art present pink gift, Picture #635999 clipart present pink gift" id="191" name="Google Shape;19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42325" y="2953345"/>
            <a:ext cx="630025" cy="630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art present pink gift, Picture #635999 clipart present pink gift" id="192" name="Google Shape;19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72350" y="2953345"/>
            <a:ext cx="630025" cy="630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Tractor clip art - vector clip art online, royalty free ... - ClipArt  Best - ClipArt Best | Pink tractor, Green tractors, Free clip art" id="193" name="Google Shape;19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01963" y="3008650"/>
            <a:ext cx="893762" cy="620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Tractor clip art - vector clip art online, royalty free ... - ClipArt  Best - ClipArt Best | Pink tractor, Green tractors, Free clip art" id="194" name="Google Shape;194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69038" y="3207137"/>
            <a:ext cx="893762" cy="620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Tractor clip art - vector clip art online, royalty free ... - ClipArt  Best - ClipArt Best | Pink tractor, Green tractors, Free clip art" id="195" name="Google Shape;195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27188" y="2899962"/>
            <a:ext cx="893762" cy="62071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8"/>
          <p:cNvSpPr/>
          <p:nvPr/>
        </p:nvSpPr>
        <p:spPr>
          <a:xfrm>
            <a:off x="6463438" y="2646014"/>
            <a:ext cx="1201800" cy="1128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ristmas Background Clipart | Christmas 2020" id="201" name="Google Shape;2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7625"/>
            <a:ext cx="9144000" cy="51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9"/>
          <p:cNvSpPr/>
          <p:nvPr/>
        </p:nvSpPr>
        <p:spPr>
          <a:xfrm>
            <a:off x="2771800" y="260648"/>
            <a:ext cx="379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2800"/>
              <a:buFont typeface="Arial"/>
              <a:buNone/>
            </a:pPr>
            <a:r>
              <a:rPr b="1" i="0" lang="el" sz="28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Συνέχισε τα ΜΟΤΙΒΑ</a:t>
            </a:r>
            <a:endParaRPr b="1" i="0" sz="1800" u="none" cap="none" strike="noStrike">
              <a:solidFill>
                <a:srgbClr val="DF3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ag Doll PNG by clipartcotttage on DeviantArt" id="203" name="Google Shape;20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652" y="1242000"/>
            <a:ext cx="693325" cy="985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g Doll PNG by clipartcotttage on DeviantArt" id="204" name="Google Shape;20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0652" y="67800"/>
            <a:ext cx="693325" cy="985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g Doll PNG by clipartcotttage on DeviantArt" id="205" name="Google Shape;20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2927" y="1242000"/>
            <a:ext cx="693325" cy="985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aw a big christmas tree - Clip Art Library" id="206" name="Google Shape;20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78" y="1203769"/>
            <a:ext cx="693325" cy="941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aw a big christmas tree - Clip Art Library" id="207" name="Google Shape;20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0528" y="1008269"/>
            <a:ext cx="693325" cy="941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aw a big christmas tree - Clip Art Library" id="208" name="Google Shape;20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8440" y="1203769"/>
            <a:ext cx="693325" cy="941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present clipart free images 2 image - ClipartBarn" id="209" name="Google Shape;20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42150" y="1320375"/>
            <a:ext cx="719137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present clipart free images 2 image - ClipartBarn" id="210" name="Google Shape;21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43963" y="1203787"/>
            <a:ext cx="719137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mas present clipart free images 2 image - ClipartBarn" id="211" name="Google Shape;21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97750" y="2050212"/>
            <a:ext cx="719137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9"/>
          <p:cNvSpPr/>
          <p:nvPr/>
        </p:nvSpPr>
        <p:spPr>
          <a:xfrm>
            <a:off x="5104425" y="1047375"/>
            <a:ext cx="2652000" cy="110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Soccer Ball Outline, Download Free Clip Art, Free - Soccer Ball Vector  Png Transparent Png - Full Size Clipart (#19484) - PinClipart" id="213" name="Google Shape;21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6412" y="3346662"/>
            <a:ext cx="647700" cy="649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occer Ball Outline, Download Free Clip Art, Free - Soccer Ball Vector  Png Transparent Png - Full Size Clipart (#19484) - PinClipart" id="214" name="Google Shape;214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34037" y="4221662"/>
            <a:ext cx="647700" cy="649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occer Ball Outline, Download Free Clip Art, Free - Soccer Ball Vector  Png Transparent Png - Full Size Clipart (#19484) - PinClipart" id="215" name="Google Shape;21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5112" y="3346662"/>
            <a:ext cx="647700" cy="649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lowthatstar |" id="216" name="Google Shape;216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11228" y="2848885"/>
            <a:ext cx="693325" cy="671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lowthatstar |" id="217" name="Google Shape;217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58178" y="3335323"/>
            <a:ext cx="693325" cy="671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lowthatstar |" id="218" name="Google Shape;218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79478" y="3335323"/>
            <a:ext cx="693325" cy="671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parent Blue Christmas Ball PNG Ornament Clipart | Gallery Yopriceville  - High-Quality Images and Transparent PNG Free Clipart" id="219" name="Google Shape;219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97100" y="3520850"/>
            <a:ext cx="521557" cy="635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parent Blue Christmas Ball PNG Ornament Clipart | Gallery Yopriceville  - High-Quality Images and Transparent PNG Free Clipart" id="220" name="Google Shape;220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56875" y="3353575"/>
            <a:ext cx="521557" cy="635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parent Blue Christmas Ball PNG Ornament Clipart | Gallery Yopriceville  - High-Quality Images and Transparent PNG Free Clipart" id="221" name="Google Shape;221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78175" y="3353575"/>
            <a:ext cx="521557" cy="63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9"/>
          <p:cNvSpPr/>
          <p:nvPr/>
        </p:nvSpPr>
        <p:spPr>
          <a:xfrm>
            <a:off x="4659225" y="3120950"/>
            <a:ext cx="2652000" cy="110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