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78" d="100"/>
          <a:sy n="78" d="100"/>
        </p:scale>
        <p:origin x="-33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874BB-316D-4CB5-9446-176846059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3534B-B6C6-47AE-84AB-2B53AA222C3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061F3-0C70-4323-A709-83252B8B7EF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CB6E8-D171-46EB-89D3-BDD4104091F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D7F64-0B61-4B5F-B085-C23B3A03CD1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E6291-1EFF-423F-9A5B-6D47D32F597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0AEE8-C4C7-4649-852F-CA32FBE8A7B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D73E4-E7BA-43CE-A510-A0C9B6772B6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87E3B-BB3F-4A39-835B-CC18E0D6C4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92203-C426-4195-936F-36F2D66AF84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8D42D-217C-4416-A269-9108ADA99C7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477D0B-67E0-4304-A242-2E644F077D18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learningapps.org/watch?v=pfwak8hjt22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446088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l-GR" sz="4400" dirty="0" smtClean="0"/>
          </a:p>
          <a:p>
            <a:pPr algn="ctr"/>
            <a:r>
              <a:rPr lang="el-GR" sz="4000" dirty="0" smtClean="0"/>
              <a:t>ΤΑΠΕΡΙΣΤΑΣ</a:t>
            </a:r>
            <a:r>
              <a:rPr lang="en-US" sz="4000" dirty="0" smtClean="0"/>
              <a:t> 2023</a:t>
            </a:r>
            <a:endParaRPr lang="el-GR" sz="4000" dirty="0" smtClean="0"/>
          </a:p>
          <a:p>
            <a:pPr algn="ctr"/>
            <a:endParaRPr lang="el-GR" sz="2000" dirty="0" smtClean="0"/>
          </a:p>
          <a:p>
            <a:pPr algn="ctr"/>
            <a:r>
              <a:rPr lang="el-GR" sz="2000" dirty="0" smtClean="0"/>
              <a:t>Αειφόρο Σχολείο, </a:t>
            </a:r>
            <a:r>
              <a:rPr lang="el-GR" sz="2000" dirty="0" err="1" smtClean="0"/>
              <a:t>αειφορική</a:t>
            </a:r>
            <a:r>
              <a:rPr lang="el-GR" sz="2000" dirty="0" smtClean="0"/>
              <a:t> διαχείριση υλικών και άυλων πόρων της κοινότητας</a:t>
            </a:r>
            <a:endParaRPr lang="en-US" sz="2000" dirty="0" smtClean="0"/>
          </a:p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 </a:t>
            </a:r>
            <a:r>
              <a:rPr lang="el-GR" sz="3200" dirty="0" smtClean="0"/>
              <a:t>2</a:t>
            </a:r>
            <a:r>
              <a:rPr lang="el-GR" sz="3200" baseline="30000" dirty="0" smtClean="0"/>
              <a:t>ο</a:t>
            </a:r>
            <a:r>
              <a:rPr lang="el-GR" sz="3200" dirty="0" smtClean="0"/>
              <a:t> Ν/Γ ΕΔΕΣΣΑΣ</a:t>
            </a:r>
            <a:endParaRPr lang="es-ES" sz="3200" dirty="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03350" y="227647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l-GR" sz="2800" dirty="0" smtClean="0"/>
              <a:t>Το </a:t>
            </a:r>
            <a:r>
              <a:rPr lang="el-GR" sz="2800" dirty="0" err="1" smtClean="0"/>
              <a:t>ταπεράκι</a:t>
            </a:r>
            <a:r>
              <a:rPr lang="el-GR" sz="2800" dirty="0" smtClean="0"/>
              <a:t> μας καθημερινά έχει όσο φαγητό μπορούμε να φάμε. Δεν πετάμε τίποτα!</a:t>
            </a:r>
            <a:endParaRPr lang="en-US" sz="2800" dirty="0"/>
          </a:p>
        </p:txBody>
      </p:sp>
      <p:pic>
        <p:nvPicPr>
          <p:cNvPr id="3" name="2 - Εικόνα" descr="1685306225106.jpg"/>
          <p:cNvPicPr>
            <a:picLocks noChangeAspect="1"/>
          </p:cNvPicPr>
          <p:nvPr/>
        </p:nvPicPr>
        <p:blipFill>
          <a:blip r:embed="rId2" cstate="print"/>
          <a:srcRect t="34286" r="23810"/>
          <a:stretch>
            <a:fillRect/>
          </a:stretch>
        </p:blipFill>
        <p:spPr>
          <a:xfrm>
            <a:off x="323528" y="1556792"/>
            <a:ext cx="2304256" cy="2649894"/>
          </a:xfrm>
          <a:prstGeom prst="rect">
            <a:avLst/>
          </a:prstGeom>
        </p:spPr>
      </p:pic>
      <p:pic>
        <p:nvPicPr>
          <p:cNvPr id="4" name="3 - Εικόνα" descr="1685306225094.jpg"/>
          <p:cNvPicPr>
            <a:picLocks noChangeAspect="1"/>
          </p:cNvPicPr>
          <p:nvPr/>
        </p:nvPicPr>
        <p:blipFill>
          <a:blip r:embed="rId3" cstate="print"/>
          <a:srcRect l="18651" t="41964" r="35515" b="30209"/>
          <a:stretch>
            <a:fillRect/>
          </a:stretch>
        </p:blipFill>
        <p:spPr>
          <a:xfrm>
            <a:off x="3995936" y="1700808"/>
            <a:ext cx="3024336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l-GR" sz="3200" dirty="0" smtClean="0"/>
              <a:t>Το </a:t>
            </a:r>
            <a:r>
              <a:rPr lang="el-GR" sz="3200" dirty="0" err="1" smtClean="0"/>
              <a:t>ρομποτάκι</a:t>
            </a:r>
            <a:r>
              <a:rPr lang="el-GR" sz="3200" dirty="0" smtClean="0"/>
              <a:t> </a:t>
            </a:r>
            <a:r>
              <a:rPr lang="en-US" sz="3200" dirty="0" smtClean="0"/>
              <a:t>bee </a:t>
            </a:r>
            <a:r>
              <a:rPr lang="en-US" sz="3200" dirty="0" err="1" smtClean="0"/>
              <a:t>bot</a:t>
            </a:r>
            <a:r>
              <a:rPr lang="el-GR" sz="3200" dirty="0" smtClean="0"/>
              <a:t> συλλέγει μόνο </a:t>
            </a:r>
            <a:r>
              <a:rPr lang="el-GR" sz="3200" dirty="0" err="1" smtClean="0"/>
              <a:t>υγειινές</a:t>
            </a:r>
            <a:r>
              <a:rPr lang="el-GR" sz="3200" dirty="0" smtClean="0"/>
              <a:t> τροφές με την βοήθειά μας</a:t>
            </a:r>
            <a:endParaRPr lang="en-US" sz="3200" dirty="0"/>
          </a:p>
        </p:txBody>
      </p:sp>
      <p:pic>
        <p:nvPicPr>
          <p:cNvPr id="4" name="3 - Εικόνα" descr="IMG-c633543b759e5d6c05f1d33cefa25e5e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2411760" cy="1356615"/>
          </a:xfrm>
          <a:prstGeom prst="rect">
            <a:avLst/>
          </a:prstGeom>
        </p:spPr>
      </p:pic>
      <p:pic>
        <p:nvPicPr>
          <p:cNvPr id="6" name="5 - Εικόνα" descr="20230509_162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916832"/>
            <a:ext cx="2376264" cy="1782198"/>
          </a:xfrm>
          <a:prstGeom prst="rect">
            <a:avLst/>
          </a:prstGeom>
        </p:spPr>
      </p:pic>
      <p:pic>
        <p:nvPicPr>
          <p:cNvPr id="7" name="6 - Εικόνα" descr="20230509_1623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412776"/>
            <a:ext cx="2171733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l-GR" sz="3200" dirty="0" smtClean="0"/>
              <a:t>Φτιάξαμε το δικό μας ψηφιακό παιχνίδι – </a:t>
            </a:r>
            <a:r>
              <a:rPr lang="en-US" sz="3200" dirty="0" smtClean="0"/>
              <a:t>memory</a:t>
            </a:r>
            <a:r>
              <a:rPr lang="el-GR" sz="3200" dirty="0" smtClean="0"/>
              <a:t> στην εφαρμογή </a:t>
            </a:r>
            <a:r>
              <a:rPr lang="en-US" sz="3200" dirty="0" smtClean="0"/>
              <a:t>learning apps</a:t>
            </a:r>
            <a:endParaRPr lang="en-US" sz="3200" dirty="0"/>
          </a:p>
        </p:txBody>
      </p:sp>
      <p:sp>
        <p:nvSpPr>
          <p:cNvPr id="3" name="2 - TextBox"/>
          <p:cNvSpPr txBox="1"/>
          <p:nvPr/>
        </p:nvSpPr>
        <p:spPr>
          <a:xfrm>
            <a:off x="2195736" y="371703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https://learningapps.org/watch?v=pfwak8hjt22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718" t="4430" r="18495" b="49059"/>
          <a:stretch>
            <a:fillRect/>
          </a:stretch>
        </p:blipFill>
        <p:spPr bwMode="auto">
          <a:xfrm>
            <a:off x="395536" y="1484785"/>
            <a:ext cx="3672408" cy="214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51520" y="188640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u="sng" dirty="0" smtClean="0"/>
              <a:t>Υπεύθυνη Εκπαιδευτικός</a:t>
            </a:r>
            <a:r>
              <a:rPr lang="el-GR" dirty="0" smtClean="0"/>
              <a:t>: </a:t>
            </a:r>
          </a:p>
          <a:p>
            <a:r>
              <a:rPr lang="el-GR" dirty="0" smtClean="0"/>
              <a:t>Μαμαλίγκα Θεοδώρα ΠΕ 60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i="1" u="sng" dirty="0" smtClean="0"/>
              <a:t>Συμμετέχοντες Εκπαιδευτικοί </a:t>
            </a:r>
            <a:r>
              <a:rPr lang="el-GR" dirty="0" smtClean="0"/>
              <a:t>: </a:t>
            </a:r>
          </a:p>
          <a:p>
            <a:pPr marL="342900" indent="-342900">
              <a:buAutoNum type="arabicPeriod"/>
            </a:pPr>
            <a:r>
              <a:rPr lang="el-GR" dirty="0" smtClean="0"/>
              <a:t>Καραγκιόζη Ιωάννα ΠΕ 60</a:t>
            </a:r>
          </a:p>
          <a:p>
            <a:pPr marL="342900" indent="-342900">
              <a:buAutoNum type="arabicPeriod"/>
            </a:pPr>
            <a:r>
              <a:rPr lang="el-GR" dirty="0" smtClean="0"/>
              <a:t>Ροκά Μαλαματή ΠΕ 60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51520" y="3326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Συμμετείχαν οι μαθητές:</a:t>
            </a:r>
            <a:endParaRPr lang="en-US" dirty="0"/>
          </a:p>
        </p:txBody>
      </p:sp>
      <p:pic>
        <p:nvPicPr>
          <p:cNvPr id="3" name="2 - Εικόνα" descr="IMG-f859c593f24b69fbe61bc97a71b51fb6-V.jpg"/>
          <p:cNvPicPr>
            <a:picLocks noChangeAspect="1"/>
          </p:cNvPicPr>
          <p:nvPr/>
        </p:nvPicPr>
        <p:blipFill>
          <a:blip r:embed="rId2" cstate="print"/>
          <a:srcRect l="14401" t="6951" r="33754" b="52100"/>
          <a:stretch>
            <a:fillRect/>
          </a:stretch>
        </p:blipFill>
        <p:spPr>
          <a:xfrm>
            <a:off x="683568" y="980728"/>
            <a:ext cx="2592288" cy="2808312"/>
          </a:xfrm>
          <a:prstGeom prst="rect">
            <a:avLst/>
          </a:prstGeom>
        </p:spPr>
      </p:pic>
      <p:pic>
        <p:nvPicPr>
          <p:cNvPr id="4" name="3 - Εικόνα" descr="IMG-f859c593f24b69fbe61bc97a71b51fb6-V.jpg"/>
          <p:cNvPicPr>
            <a:picLocks noChangeAspect="1"/>
          </p:cNvPicPr>
          <p:nvPr/>
        </p:nvPicPr>
        <p:blipFill>
          <a:blip r:embed="rId2" cstate="print"/>
          <a:srcRect l="12557" t="53150" r="34159" b="4851"/>
          <a:stretch>
            <a:fillRect/>
          </a:stretch>
        </p:blipFill>
        <p:spPr>
          <a:xfrm>
            <a:off x="4283968" y="908720"/>
            <a:ext cx="2664296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95536" y="47667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200" dirty="0" smtClean="0"/>
              <a:t>Στόχος του προγράμματος ήταν οι μαθητές μας να μάθουν να τρώνε υγιεινά , να χρησιμοποιούν συσκευασίες πολλαπλών χρήσεων για την φύλαξη των τροφών, να μάθουν πώς θα βοηθήσουν στην μείωση των </a:t>
            </a:r>
            <a:r>
              <a:rPr lang="el-GR" sz="3200" dirty="0" err="1" smtClean="0"/>
              <a:t>απορριμάτων</a:t>
            </a:r>
            <a:r>
              <a:rPr lang="el-GR" sz="3200" dirty="0" smtClean="0"/>
              <a:t> και στην σπατάλη τροφής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341313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Θεματικές ενότητες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225"/>
            <a:ext cx="8229600" cy="2941935"/>
          </a:xfrm>
        </p:spPr>
        <p:txBody>
          <a:bodyPr/>
          <a:lstStyle/>
          <a:p>
            <a:r>
              <a:rPr lang="el-GR" sz="2800" dirty="0" smtClean="0"/>
              <a:t>υγιεινή και βιώσιμη διατροφή</a:t>
            </a:r>
            <a:endParaRPr lang="en-US" sz="2800" dirty="0" smtClean="0"/>
          </a:p>
          <a:p>
            <a:r>
              <a:rPr lang="el-GR" sz="2800" dirty="0" smtClean="0"/>
              <a:t> υλικά ασφαλούς φύλαξης και μεταφοράς τροφίμων</a:t>
            </a:r>
            <a:endParaRPr lang="en-US" sz="2800" dirty="0" smtClean="0"/>
          </a:p>
          <a:p>
            <a:r>
              <a:rPr lang="el-GR" sz="2800" dirty="0" smtClean="0"/>
              <a:t>μείωση των απορριμμάτων</a:t>
            </a:r>
            <a:endParaRPr lang="en-US" sz="2800" dirty="0" smtClean="0"/>
          </a:p>
          <a:p>
            <a:r>
              <a:rPr lang="el-GR" sz="2800" dirty="0" smtClean="0"/>
              <a:t>μείωση απώλειας και σπατάλης τροφής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l-GR" sz="2400" dirty="0" smtClean="0"/>
              <a:t>Διαβάσαμε βιβλία που μας βοήθησαν να αντιληφθούμε πόσο σημαντικό είναι να τρώμε σωστά</a:t>
            </a:r>
            <a:endParaRPr lang="en-US" sz="2400" dirty="0"/>
          </a:p>
        </p:txBody>
      </p:sp>
      <p:pic>
        <p:nvPicPr>
          <p:cNvPr id="5" name="4 - Θέση περιεχομένου" descr="IMG-f4474fa8f5e13fc838d9fd714913842d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6996" r="995" b="16636"/>
          <a:stretch>
            <a:fillRect/>
          </a:stretch>
        </p:blipFill>
        <p:spPr>
          <a:xfrm>
            <a:off x="779264" y="1916832"/>
            <a:ext cx="3360688" cy="3456384"/>
          </a:xfrm>
        </p:spPr>
      </p:pic>
      <p:pic>
        <p:nvPicPr>
          <p:cNvPr id="7" name="6 - Θέση περιεχομένου" descr="IMG-2fbdd0d8fbc51ee3d3cde7acfbda3f16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95" t="8587" r="-698" b="8681"/>
          <a:stretch>
            <a:fillRect/>
          </a:stretch>
        </p:blipFill>
        <p:spPr>
          <a:xfrm>
            <a:off x="5004048" y="1988840"/>
            <a:ext cx="3384376" cy="37444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-b7fd6c73ff1305038403b46bf06d03a2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692696"/>
            <a:ext cx="2916324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l-GR" sz="2800" dirty="0" smtClean="0"/>
              <a:t>Μιλήσαμε για τις αγαπημένες μας τροφές και τις τροφές «</a:t>
            </a:r>
            <a:r>
              <a:rPr lang="el-GR" sz="2800" dirty="0" err="1" smtClean="0"/>
              <a:t>μπλιαχ</a:t>
            </a:r>
            <a:r>
              <a:rPr lang="el-GR" sz="2800" dirty="0" smtClean="0"/>
              <a:t>». Στη συνέχεια τις καταγράψαμε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3 - Θέση περιεχομένου" descr="16853521032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555" t="632" r="23749"/>
          <a:stretch>
            <a:fillRect/>
          </a:stretch>
        </p:blipFill>
        <p:spPr>
          <a:xfrm rot="16200000">
            <a:off x="2608214" y="1072307"/>
            <a:ext cx="3240360" cy="44973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l-GR" sz="2000" dirty="0" smtClean="0"/>
              <a:t>Κατανοήσαμε πόσο σημαντικό είναι να χρησιμοποιούμε «</a:t>
            </a:r>
            <a:r>
              <a:rPr lang="el-GR" sz="2000" dirty="0" err="1" smtClean="0"/>
              <a:t>ταπεράκια</a:t>
            </a:r>
            <a:r>
              <a:rPr lang="el-GR" sz="2000" dirty="0" smtClean="0"/>
              <a:t> πολλαπλών χρήσεων» κάθε μέρα στο ολοήμερο.</a:t>
            </a:r>
            <a:endParaRPr lang="en-US" sz="2000" dirty="0"/>
          </a:p>
        </p:txBody>
      </p:sp>
      <p:pic>
        <p:nvPicPr>
          <p:cNvPr id="3" name="2 - Εικόνα" descr="IMG-3eb8add1d71c7b4b0ecf2f11422e3f08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1419622" cy="1892829"/>
          </a:xfrm>
          <a:prstGeom prst="rect">
            <a:avLst/>
          </a:prstGeom>
        </p:spPr>
      </p:pic>
      <p:pic>
        <p:nvPicPr>
          <p:cNvPr id="5" name="4 - Εικόνα" descr="IMG-7a3e513183268b5113f856894cc901c8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348880"/>
            <a:ext cx="1635646" cy="2180861"/>
          </a:xfrm>
          <a:prstGeom prst="rect">
            <a:avLst/>
          </a:prstGeom>
        </p:spPr>
      </p:pic>
      <p:pic>
        <p:nvPicPr>
          <p:cNvPr id="6" name="5 - Εικόνα" descr="IMG-9ca7b864d562de5263084e706155b53c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700808"/>
            <a:ext cx="1836204" cy="2448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185</Words>
  <Application>Microsoft Office PowerPoint</Application>
  <PresentationFormat>Προβολή στην οθόνη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Diseño predeterminado</vt:lpstr>
      <vt:lpstr>Διαφάνεια 1</vt:lpstr>
      <vt:lpstr>Διαφάνεια 2</vt:lpstr>
      <vt:lpstr>Διαφάνεια 3</vt:lpstr>
      <vt:lpstr>Διαφάνεια 4</vt:lpstr>
      <vt:lpstr>Θεματικές ενότητες</vt:lpstr>
      <vt:lpstr>Διαβάσαμε βιβλία που μας βοήθησαν να αντιληφθούμε πόσο σημαντικό είναι να τρώμε σωστά</vt:lpstr>
      <vt:lpstr>Διαφάνεια 7</vt:lpstr>
      <vt:lpstr>Μιλήσαμε για τις αγαπημένες μας τροφές και τις τροφές «μπλιαχ». Στη συνέχεια τις καταγράψαμε.</vt:lpstr>
      <vt:lpstr>Κατανοήσαμε πόσο σημαντικό είναι να χρησιμοποιούμε «ταπεράκια πολλαπλών χρήσεων» κάθε μέρα στο ολοήμερο.</vt:lpstr>
      <vt:lpstr>Το ταπεράκι μας καθημερινά έχει όσο φαγητό μπορούμε να φάμε. Δεν πετάμε τίποτα!</vt:lpstr>
      <vt:lpstr>Το ρομποτάκι bee bot συλλέγει μόνο υγειινές τροφές με την βοήθειά μας</vt:lpstr>
      <vt:lpstr>Φτιάξαμε το δικό μας ψηφιακό παιχνίδι – memory στην εφαρμογή learning apps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71</cp:revision>
  <dcterms:created xsi:type="dcterms:W3CDTF">2010-05-23T14:28:12Z</dcterms:created>
  <dcterms:modified xsi:type="dcterms:W3CDTF">2023-06-09T07:37:33Z</dcterms:modified>
</cp:coreProperties>
</file>