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C9C4-EF20-4BA0-BAFD-8C265EA72578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630CA-BB2C-462C-AD9C-4E0463CD5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Πρόκειται</a:t>
            </a:r>
            <a:r>
              <a:rPr lang="el-GR" baseline="0" dirty="0" smtClean="0"/>
              <a:t> για ένα φυλλοβόλο δέντρο που ευδοκιμεί σε υγρές περιοχές της Ελλάδος. Στην Πάρνηθα το συναντάμε σε ύψος χαμηλότερο των 800μέτρων.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30CA-BB2C-462C-AD9C-4E0463CD5A4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785C9B-5A70-4ED8-A2BC-C6FF9C7338E1}" type="datetimeFigureOut">
              <a:rPr lang="el-GR" smtClean="0"/>
              <a:pPr/>
              <a:t>11/12/2016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75421D-9C01-43B3-A552-71FBCBFFE1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l-G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ουτσουπιά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Judas tree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83568" y="46531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Οι Κουτσουπιές στην αυλή του σχολειού μας!!!</a:t>
            </a:r>
            <a:endParaRPr lang="en-US" dirty="0" smtClean="0"/>
          </a:p>
          <a:p>
            <a:pPr algn="ctr"/>
            <a:r>
              <a:rPr lang="en-US" dirty="0" smtClean="0"/>
              <a:t>The Judas trees in our schoolyard!!!</a:t>
            </a:r>
            <a:endParaRPr lang="el-GR" dirty="0"/>
          </a:p>
        </p:txBody>
      </p:sp>
      <p:pic>
        <p:nvPicPr>
          <p:cNvPr id="4" name="3 - Εικόνα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4896544" cy="3645024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Τα </a:t>
            </a:r>
            <a:r>
              <a:rPr lang="el-GR" smtClean="0"/>
              <a:t>παιδάκια μας </a:t>
            </a:r>
            <a:r>
              <a:rPr lang="el-GR" dirty="0" smtClean="0"/>
              <a:t>σας  παρουσιάζουν μια εύκολη κατασκευή με θέμα την Κουτσουπιά .</a:t>
            </a:r>
            <a:endParaRPr lang="en-US" dirty="0" smtClean="0"/>
          </a:p>
          <a:p>
            <a:pPr algn="ctr"/>
            <a:r>
              <a:rPr lang="en-US" dirty="0" smtClean="0"/>
              <a:t>Our kids present to you an easy creation of Judas tree.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draw a  tree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36912"/>
            <a:ext cx="6552728" cy="3363838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4" y="2101717"/>
            <a:ext cx="7106592" cy="399745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758952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make the flowers with plastic </a:t>
            </a:r>
            <a:r>
              <a:rPr lang="en-US" sz="2400" dirty="0" err="1" smtClean="0"/>
              <a:t>whitch</a:t>
            </a:r>
            <a:r>
              <a:rPr lang="en-US" sz="2400" dirty="0" smtClean="0"/>
              <a:t> we wrap </a:t>
            </a:r>
            <a:r>
              <a:rPr lang="en-US" sz="2400" dirty="0" err="1" smtClean="0"/>
              <a:t>breakabable</a:t>
            </a:r>
            <a:r>
              <a:rPr lang="en-US" sz="2400" dirty="0" smtClean="0"/>
              <a:t> objects</a:t>
            </a:r>
            <a:endParaRPr lang="el-GR" sz="2400" dirty="0"/>
          </a:p>
        </p:txBody>
      </p:sp>
      <p:pic>
        <p:nvPicPr>
          <p:cNvPr id="4" name="3 - Θέση περιεχομένου" descr="012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4" y="2132857"/>
            <a:ext cx="8128000" cy="396631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leaves…</a:t>
            </a:r>
            <a:endParaRPr lang="el-GR" dirty="0"/>
          </a:p>
        </p:txBody>
      </p:sp>
      <p:pic>
        <p:nvPicPr>
          <p:cNvPr id="4" name="3 - Θέση περιεχομένου" descr="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glow toilet paper that we have paint brown as the base of the tree</a:t>
            </a:r>
            <a:endParaRPr lang="el-GR" sz="2400" dirty="0"/>
          </a:p>
        </p:txBody>
      </p:sp>
      <p:pic>
        <p:nvPicPr>
          <p:cNvPr id="4" name="3 - Θέση περιεχομένου" descr="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27175"/>
            <a:ext cx="6480719" cy="4572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write the name of the tree</a:t>
            </a:r>
            <a:endParaRPr lang="el-GR" dirty="0"/>
          </a:p>
        </p:txBody>
      </p:sp>
      <p:pic>
        <p:nvPicPr>
          <p:cNvPr id="4" name="3 - Θέση περιεχομένου" descr="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27175"/>
            <a:ext cx="5760639" cy="4572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you!!!!</a:t>
            </a:r>
            <a:endParaRPr lang="el-GR" sz="60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0px-Koutsou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6672"/>
            <a:ext cx="5112568" cy="302433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67544" y="407707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Πρόκειται</a:t>
            </a:r>
            <a:r>
              <a:rPr lang="el-GR" baseline="0" dirty="0" smtClean="0"/>
              <a:t> για ένα φυλλοβόλο δέντρο που ευδοκιμεί σε υγρές περιοχές της Ελλάδος. Στην Πάρνηθα το συναντάμε σε ύψος χαμηλότερο των 800</a:t>
            </a:r>
            <a:r>
              <a:rPr lang="en-US" baseline="0" dirty="0" smtClean="0"/>
              <a:t> </a:t>
            </a:r>
            <a:r>
              <a:rPr lang="el-GR" baseline="0" dirty="0" smtClean="0"/>
              <a:t>μέτρων.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It’s a deciduous tree which thrives in areas of Greece  where humidity is high. It’s met on mount </a:t>
            </a:r>
            <a:r>
              <a:rPr lang="en-US" dirty="0" err="1" smtClean="0"/>
              <a:t>Parnitha</a:t>
            </a:r>
            <a:r>
              <a:rPr lang="en-US" dirty="0" smtClean="0"/>
              <a:t>  in altitude lower than 800 </a:t>
            </a:r>
            <a:r>
              <a:rPr lang="en-US" dirty="0" err="1" smtClean="0"/>
              <a:t>metres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102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5619768" cy="257175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23528" y="414908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άνθη του είναι μωβ και βγαίνουν αρχές Μαρτίου πολύ πριν τα φύλλα του δέντρου.</a:t>
            </a:r>
            <a:endParaRPr lang="en-US" dirty="0" smtClean="0"/>
          </a:p>
          <a:p>
            <a:r>
              <a:rPr lang="en-US" dirty="0" smtClean="0"/>
              <a:t>It has purple flowers that blossom in the beginning of March, way before its leaves.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405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60648"/>
            <a:ext cx="6096000" cy="3168352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755576" y="40770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φύλλα του είναι σε σχήμα καρδιάς.</a:t>
            </a:r>
            <a:endParaRPr lang="en-US" dirty="0" smtClean="0"/>
          </a:p>
          <a:p>
            <a:pPr algn="ctr"/>
            <a:r>
              <a:rPr lang="en-US" dirty="0" smtClean="0"/>
              <a:t>Its leaves are heart-shaped.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20px-Cercis_siliquastrum_Eco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4104456" cy="187220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67544" y="428625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Έχει καλής ποιότητας ξύλο για αυτό και χρησιμοποιείται στην τορνευτική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Its timber is of a good quality and therefore it is used in turnery.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80px-Cercis_siliquastrum_MH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14356"/>
            <a:ext cx="4896544" cy="342902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67544" y="44371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λουλούδια του μετατρέπονται σιγά σιγά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Its flowers are slowly turning…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ercis_siliquastrum_MHNT.BOT.2007.40.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272808" cy="303729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27584" y="40770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...σε μικρά σκουρόχρωμα φασολάκια μέσα στα οποια κρύβονται οι σπόροι της Κουτσουπιάς.</a:t>
            </a:r>
          </a:p>
          <a:p>
            <a:pPr algn="ctr"/>
            <a:r>
              <a:rPr lang="el-GR" dirty="0" smtClean="0"/>
              <a:t>...</a:t>
            </a:r>
            <a:r>
              <a:rPr lang="en-US" dirty="0" smtClean="0"/>
              <a:t>into small dark beans which carry the Judas tree’s seeds.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ras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624736" cy="378904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99592" y="46531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Χρησιμοποιείται ως καλλωπιστικό φυτό και συχνά το συναντούμε σε δρόμους και πάρκα.</a:t>
            </a:r>
            <a:endParaRPr lang="en-US" dirty="0" smtClean="0"/>
          </a:p>
          <a:p>
            <a:pPr algn="ctr"/>
            <a:r>
              <a:rPr lang="en-US" dirty="0" smtClean="0"/>
              <a:t>It is used as an ornamental plant and it is often met on the sides of the streets and also in parks.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oytsoy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416824" cy="321471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83568" y="4581128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Σύμφωνα με την λαϊκή παράδοση και τον Χριστιανισμό </a:t>
            </a:r>
            <a:r>
              <a:rPr lang="en-US" dirty="0" smtClean="0"/>
              <a:t> </a:t>
            </a:r>
            <a:r>
              <a:rPr lang="el-GR" dirty="0" smtClean="0"/>
              <a:t>επρόκειτο </a:t>
            </a:r>
            <a:r>
              <a:rPr lang="en-US" dirty="0" smtClean="0"/>
              <a:t> </a:t>
            </a:r>
            <a:r>
              <a:rPr lang="el-GR" dirty="0" smtClean="0"/>
              <a:t>για το δέντρο από όπου κρεμάστηκε ο Ιούδας ο οποίος πρόδωσε τον Ιησού για το λόγο αυτό ονομάστηκε και δέντρο του Ιούδα.</a:t>
            </a:r>
            <a:endParaRPr lang="en-US" dirty="0" smtClean="0"/>
          </a:p>
          <a:p>
            <a:pPr algn="ctr"/>
            <a:r>
              <a:rPr lang="en-US" dirty="0" smtClean="0"/>
              <a:t>According to the Greek and Christian tradition, it was the tree Judas  hanged himself from after he had betrayed Jesus. Thus it was named Judas tree.</a:t>
            </a:r>
            <a:endParaRPr lang="el-GR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370</Words>
  <Application>Microsoft Office PowerPoint</Application>
  <PresentationFormat>Προβολή στην οθόνη (4:3)</PresentationFormat>
  <Paragraphs>31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Δημοτικός</vt:lpstr>
      <vt:lpstr>Kουτσουπιά Judas tree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Κατασκευή</vt:lpstr>
      <vt:lpstr>Διαφάνεια 12</vt:lpstr>
      <vt:lpstr>Διαφάνεια 13</vt:lpstr>
      <vt:lpstr>We make the flowers with plastic whitch we wrap breakabable objects</vt:lpstr>
      <vt:lpstr>And the leaves…</vt:lpstr>
      <vt:lpstr>We glow toilet paper that we have paint brown as the base of the tree</vt:lpstr>
      <vt:lpstr>We write the name of the tree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Kουτσουπιά Judas tree</dc:title>
  <dc:creator>SPIROS-NITSA</dc:creator>
  <cp:lastModifiedBy>SPIROS-NITSA</cp:lastModifiedBy>
  <cp:revision>29</cp:revision>
  <dcterms:created xsi:type="dcterms:W3CDTF">2016-11-17T19:50:30Z</dcterms:created>
  <dcterms:modified xsi:type="dcterms:W3CDTF">2016-12-11T06:33:07Z</dcterms:modified>
</cp:coreProperties>
</file>