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64" r:id="rId2"/>
  </p:sldIdLst>
  <p:sldSz cx="9144000" cy="6858000" type="screen4x3"/>
  <p:notesSz cx="7102475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110" d="100"/>
          <a:sy n="110" d="100"/>
        </p:scale>
        <p:origin x="17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0FC4163-28F8-4829-85A4-FBBB5C686E75}" type="datetimeFigureOut">
              <a:rPr lang="el-GR" smtClean="0"/>
              <a:t>4/3/2025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08BFD8B-95BD-4F31-B765-15D7B83363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07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BFD8B-95BD-4F31-B765-15D7B83363C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30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15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8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79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49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17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69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03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40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9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CA83-31AF-4EA5-9AA8-FA2A7C7BF574}" type="datetimeFigureOut">
              <a:rPr lang="el-GR" smtClean="0"/>
              <a:pPr/>
              <a:t>4/3/2025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2C84-E7FA-4587-A287-E7C324FE3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17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6" y="1124744"/>
            <a:ext cx="8064896" cy="3528392"/>
          </a:xfrm>
          <a:prstGeom prst="rect">
            <a:avLst/>
          </a:prstGeo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827584" y="34369"/>
            <a:ext cx="7772400" cy="109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ΠΡΩΤΑΘΛΗΜΑ ΣΚΑΚΙ ΜΑΘΗΤΩΝ</a:t>
            </a:r>
            <a:r>
              <a:rPr lang="el-G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el-G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ΣΧΟΛΙΚΟΙ ΑΓΩΝΕΣ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ΠΕΡΙΦΕΡΕΙΑΚΗΣ ΕΝΟΤΗΤΑΣ ΞΑΝΘΗΣ</a:t>
            </a:r>
            <a:endParaRPr lang="el-G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7" y="4633446"/>
            <a:ext cx="80648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Αίθουσα Σ.Ο. Ξάνθης - Φίλιππος </a:t>
            </a:r>
            <a:r>
              <a:rPr lang="el-GR" sz="20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Αμοιρίδης</a:t>
            </a:r>
            <a:r>
              <a:rPr lang="el-G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Θύρα 4 </a:t>
            </a:r>
            <a:endParaRPr lang="el-GR" sz="1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Νήπια </a:t>
            </a:r>
            <a:r>
              <a:rPr lang="el-GR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Α΄ – Β΄ ΔΗΜ. - Σάββατο 15 Μαρτίου 2025 (09:30)</a:t>
            </a:r>
          </a:p>
          <a:p>
            <a:pPr algn="ctr"/>
            <a:r>
              <a:rPr lang="el-GR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Γ΄ – ΄Δ΄ ΔΗΜ. - Σάββατο 15 Μαρτίου 2025 (15:30)</a:t>
            </a:r>
          </a:p>
          <a:p>
            <a:pPr algn="ctr"/>
            <a:r>
              <a:rPr lang="el-GR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Ε΄ – ΣΤ΄ ΔΗΜ. – Κυριακή 16 Μαρτίου 2025 (09:30</a:t>
            </a:r>
          </a:p>
          <a:p>
            <a:pPr algn="ctr"/>
            <a:r>
              <a:rPr lang="el-GR" sz="1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Α΄ – Β΄ – Γ΄ ΓΥΜ. - ΛΥΚΕΙΑ - Κυριακή 16 Μαρτίου 2025 (15:30</a:t>
            </a:r>
            <a:r>
              <a:rPr lang="el-GR" sz="1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l-GR" sz="1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Ομαδικό Δημοτικά - Κυριακή 23 Μαρτίου 2025 (09:30) </a:t>
            </a:r>
          </a:p>
          <a:p>
            <a:pPr algn="ctr"/>
            <a:r>
              <a:rPr lang="el-GR" sz="1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Ομαδικό Γυμνάσια-Λύκεια - Κυριακή 23 Μαρτίου 2025 (15:30) </a:t>
            </a:r>
          </a:p>
          <a:p>
            <a:pPr algn="ctr"/>
            <a:endParaRPr lang="el-G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57093"/>
            <a:ext cx="3325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Διοργάνωση</a:t>
            </a:r>
            <a:r>
              <a:rPr lang="el-G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Σκακιστικός Όμιλος Ξάνθης</a:t>
            </a:r>
            <a:endParaRPr lang="el-GR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www.facebook.com/chessxanthi.gr</a:t>
            </a:r>
            <a:endParaRPr lang="el-GR" sz="1400" dirty="0">
              <a:solidFill>
                <a:srgbClr val="002060"/>
              </a:solidFill>
            </a:endParaRPr>
          </a:p>
          <a:p>
            <a:r>
              <a:rPr lang="el-GR" sz="1400" dirty="0">
                <a:solidFill>
                  <a:srgbClr val="002060"/>
                </a:solidFill>
              </a:rPr>
              <a:t>25410-25690</a:t>
            </a: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5743025" y="6254127"/>
            <a:ext cx="31818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Δηλώσεις Συμμετοχών στους Διευθυντές των Σχολείων έως και </a:t>
            </a:r>
            <a:endParaRPr lang="el-G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Μαρτίου 2025</a:t>
            </a:r>
            <a:endParaRPr lang="el-G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56505"/>
            <a:ext cx="1056905" cy="10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79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119</Words>
  <Application>Microsoft Office PowerPoint</Application>
  <PresentationFormat>Προβολή στην οθόνη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Θέμα του Office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 Vambull</dc:creator>
  <cp:lastModifiedBy>user</cp:lastModifiedBy>
  <cp:revision>32</cp:revision>
  <cp:lastPrinted>2025-03-04T08:55:24Z</cp:lastPrinted>
  <dcterms:created xsi:type="dcterms:W3CDTF">2019-01-19T17:26:17Z</dcterms:created>
  <dcterms:modified xsi:type="dcterms:W3CDTF">2025-03-04T08:56:10Z</dcterms:modified>
</cp:coreProperties>
</file>