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0B24435-860F-1DC1-004A-85ECFB820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F8F5598-7648-1B8F-697B-1600F41AEE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EBECAF0-3BFC-C2B6-286F-0D5E78208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F65A-3E24-4A43-A2A5-A815070059DB}" type="datetimeFigureOut">
              <a:rPr lang="el-GR" smtClean="0"/>
              <a:t>18/12/2024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DB93A7C-B70A-5325-FE88-EB1508501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38E8453-E7E6-03C9-E63B-D8EF2E3F0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47EB9-71D9-46ED-AFF9-2E614001E2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0447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FB78E7-B0A0-B770-B753-AFEED7FC6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4CA5F02-71DB-EA9A-4229-24EB78AC61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BFB451A-E286-BC90-7447-69A07C0CB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F65A-3E24-4A43-A2A5-A815070059DB}" type="datetimeFigureOut">
              <a:rPr lang="el-GR" smtClean="0"/>
              <a:t>18/12/2024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5590955-B045-4E7C-33D7-769361FF4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E3DA1DB-4504-C4F4-7C98-9DD49E057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47EB9-71D9-46ED-AFF9-2E614001E2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4843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959ADEBC-1471-F547-2F24-827DBF664F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D0E0585-E9EB-4617-2772-52BBEBC638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42CC56A-5E52-588B-D5C4-39142AE5D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F65A-3E24-4A43-A2A5-A815070059DB}" type="datetimeFigureOut">
              <a:rPr lang="el-GR" smtClean="0"/>
              <a:t>18/12/2024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A975E20-5748-3042-D1A8-C2541FE94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883F685-3059-2335-2ADA-168BF8B5E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47EB9-71D9-46ED-AFF9-2E614001E2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728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3ECE8A0-7E83-722F-6BD3-8B89666AB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0D60C1E-7DA3-594F-0375-EBFE8C703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E026EEE-0D63-9DD4-A4A8-D5A4625FE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F65A-3E24-4A43-A2A5-A815070059DB}" type="datetimeFigureOut">
              <a:rPr lang="el-GR" smtClean="0"/>
              <a:t>18/12/2024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B30B795-CBBB-00B8-9219-C8B6CB946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8DD4956-C34C-E594-BFD4-30F912A89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47EB9-71D9-46ED-AFF9-2E614001E2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3446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CFABB3C-E608-F8C3-BAC3-0999C2AF1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6A70682-D40B-1228-B23E-F9BF7DBD9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871F3C5-64E3-B55F-4D98-096FA3D06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F65A-3E24-4A43-A2A5-A815070059DB}" type="datetimeFigureOut">
              <a:rPr lang="el-GR" smtClean="0"/>
              <a:t>18/12/2024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39CBFCF-7A5F-8637-B7FE-FF1548655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F87113C-F509-6FC5-05C3-09D818AE3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47EB9-71D9-46ED-AFF9-2E614001E2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3387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3808620-6093-7496-F1A3-B72ACF7A4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5012162-DDAF-1331-CDDD-0B6DA6E159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6E7320F-D7B4-7B9D-AE84-9B5B30254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C337F47-D9B3-8676-B849-FDFA484B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F65A-3E24-4A43-A2A5-A815070059DB}" type="datetimeFigureOut">
              <a:rPr lang="el-GR" smtClean="0"/>
              <a:t>18/12/2024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22267A9-D327-A10C-425F-37A6617E2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1E130EF-616E-9251-D515-1E0E59EC1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47EB9-71D9-46ED-AFF9-2E614001E2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4323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6ED9E60-DFB8-713F-F60B-1F49A28B2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5E57ECD-5E5F-5B5C-DAB0-D58076C48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29683B5-BB70-C1C5-5B5D-C444903017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5757D4D-AE7F-E7CB-E42A-36FB4C2524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DF7517F9-49C0-17E0-DDD9-30F2E260FC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571CE39-58A9-61F7-F11C-77AA62F52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F65A-3E24-4A43-A2A5-A815070059DB}" type="datetimeFigureOut">
              <a:rPr lang="el-GR" smtClean="0"/>
              <a:t>18/12/2024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2625E2FA-C36C-D660-E45E-BD40263F9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D55ED245-C9BD-F81E-F8AD-1A9519204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47EB9-71D9-46ED-AFF9-2E614001E2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9843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3B447F-32B3-47B5-C06E-90DE82C26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39FCBAE-22A4-67AE-216C-ABF0BF545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F65A-3E24-4A43-A2A5-A815070059DB}" type="datetimeFigureOut">
              <a:rPr lang="el-GR" smtClean="0"/>
              <a:t>18/12/2024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62A44CDE-65CE-2577-689C-C36F1B8BA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26116D9-B8D3-85A2-39E3-00EAC9063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47EB9-71D9-46ED-AFF9-2E614001E2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1988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F06019AE-D2A9-531A-4DA9-1189AB95D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F65A-3E24-4A43-A2A5-A815070059DB}" type="datetimeFigureOut">
              <a:rPr lang="el-GR" smtClean="0"/>
              <a:t>18/12/2024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01B25CC4-BBDC-C322-9DCA-9F18A7398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45C7614-86E1-820D-0221-18AF1F873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47EB9-71D9-46ED-AFF9-2E614001E2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7263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9983B6F-AE5D-0054-7A7B-00C834525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14B80FF-E3C1-AB7C-4685-AC015F44E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E5B3254-FAD7-E301-BFD0-18AD5258C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B73FE0B-72E9-1637-CFE5-7A2677111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F65A-3E24-4A43-A2A5-A815070059DB}" type="datetimeFigureOut">
              <a:rPr lang="el-GR" smtClean="0"/>
              <a:t>18/12/2024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AC996AE-CBA8-5C5A-36C9-59187200C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0052BBA-642B-A0D7-1807-ED6E82DAA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47EB9-71D9-46ED-AFF9-2E614001E2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552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032353-9086-96F2-6677-1045D68D0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1766CFD0-C9FB-2BAE-0359-E04A3A97A0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8C13C22-FBDC-EDDD-9B91-3707C43B9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3C49654-1E80-D227-32F3-EEBDF6381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F65A-3E24-4A43-A2A5-A815070059DB}" type="datetimeFigureOut">
              <a:rPr lang="el-GR" smtClean="0"/>
              <a:t>18/12/2024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441D39D-B84D-BFA7-7988-FE60CC1DD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E8E5B23-E5DC-8522-CD89-5C4A3CE5B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47EB9-71D9-46ED-AFF9-2E614001E2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2802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7CB54C95-3D60-0B08-E291-E2F5D33C6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C129F0D-A862-2AEA-D270-A03C44A69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A1A3547-647D-A9E2-93E8-F809CBB574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AF65A-3E24-4A43-A2A5-A815070059DB}" type="datetimeFigureOut">
              <a:rPr lang="el-GR" smtClean="0"/>
              <a:t>18/12/2024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3437321-C8F7-3443-9C71-24216316FB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B1E00DC-93D1-96CE-1691-DB0CF183E2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47EB9-71D9-46ED-AFF9-2E614001E2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407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492BAF-9912-AD67-31DD-8CA870F79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79D153AE-09F4-F410-B047-6E65087E3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-968866"/>
            <a:ext cx="12273699" cy="8630412"/>
          </a:xfrm>
        </p:spPr>
      </p:pic>
      <p:pic>
        <p:nvPicPr>
          <p:cNvPr id="6" name="2o_GEL_XAN_FINAL2_03c069ce-6af5-4376-af91-12079c53f21e">
            <a:hlinkClick r:id="" action="ppaction://media"/>
            <a:extLst>
              <a:ext uri="{FF2B5EF4-FFF2-40B4-BE49-F238E27FC236}">
                <a16:creationId xmlns:a16="http://schemas.microsoft.com/office/drawing/2014/main" id="{6A83516C-BC8D-609E-4EAB-D6AEF4FA31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74284" y="19386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14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5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Ευρεία οθόνη</PresentationFormat>
  <Paragraphs>0</Paragraphs>
  <Slides>1</Slides>
  <Notes>0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Θέμα του Office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3</cp:revision>
  <dcterms:created xsi:type="dcterms:W3CDTF">2024-12-16T19:37:08Z</dcterms:created>
  <dcterms:modified xsi:type="dcterms:W3CDTF">2024-12-18T20:18:26Z</dcterms:modified>
</cp:coreProperties>
</file>