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57" r:id="rId3"/>
    <p:sldId id="258" r:id="rId4"/>
    <p:sldId id="259" r:id="rId5"/>
    <p:sldId id="260" r:id="rId6"/>
    <p:sldId id="261" r:id="rId7"/>
    <p:sldId id="262" r:id="rId8"/>
    <p:sldId id="263" r:id="rId9"/>
  </p:sldIdLst>
  <p:sldSz cx="10080625" cy="7559675"/>
  <p:notesSz cx="7559675" cy="106918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FFF9E5F-1BE5-485B-A431-17A8171D3CB5}">
          <p14:sldIdLst>
            <p14:sldId id="256"/>
            <p14:sldId id="257"/>
            <p14:sldId id="258"/>
            <p14:sldId id="259"/>
            <p14:sldId id="260"/>
            <p14:sldId id="261"/>
            <p14:sldId id="262"/>
            <p14:sldId id="26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558" y="-84"/>
      </p:cViewPr>
      <p:guideLst>
        <p:guide orient="horz" pos="2381"/>
        <p:guide pos="317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lstStyle/>
          <a:p>
            <a:pPr marL="0" marR="0" lvl="0" indent="0" rtl="0" hangingPunct="0">
              <a:lnSpc>
                <a:spcPct val="100000"/>
              </a:lnSpc>
              <a:spcBef>
                <a:spcPts val="0"/>
              </a:spcBef>
              <a:spcAft>
                <a:spcPts val="0"/>
              </a:spcAft>
              <a:buNone/>
              <a:tabLst/>
              <a:defRPr sz="1400"/>
            </a:pPr>
            <a:endParaRPr lang="el-GR" sz="1400" b="0" i="0" u="none" strike="noStrike" kern="1200">
              <a:ln>
                <a:noFill/>
              </a:ln>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lstStyle/>
          <a:p>
            <a:pPr marL="0" marR="0" lvl="0" indent="0" algn="r" rtl="0" hangingPunct="0">
              <a:lnSpc>
                <a:spcPct val="100000"/>
              </a:lnSpc>
              <a:spcBef>
                <a:spcPts val="0"/>
              </a:spcBef>
              <a:spcAft>
                <a:spcPts val="0"/>
              </a:spcAft>
              <a:buNone/>
              <a:tabLst/>
              <a:defRPr sz="1400"/>
            </a:pPr>
            <a:endParaRPr lang="el-GR" sz="1400" b="0" i="0" u="none" strike="noStrike" kern="1200">
              <a:ln>
                <a:noFill/>
              </a:ln>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lstStyle/>
          <a:p>
            <a:pPr marL="0" marR="0" lvl="0" indent="0" rtl="0" hangingPunct="0">
              <a:lnSpc>
                <a:spcPct val="100000"/>
              </a:lnSpc>
              <a:spcBef>
                <a:spcPts val="0"/>
              </a:spcBef>
              <a:spcAft>
                <a:spcPts val="0"/>
              </a:spcAft>
              <a:buNone/>
              <a:tabLst/>
              <a:defRPr sz="1400"/>
            </a:pPr>
            <a:endParaRPr lang="el-GR" sz="1400" b="0" i="0" u="none" strike="noStrike" kern="1200">
              <a:ln>
                <a:noFill/>
              </a:ln>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lstStyle/>
          <a:p>
            <a:pPr marL="0" marR="0" lvl="0" indent="0" algn="r" rtl="0" hangingPunct="0">
              <a:lnSpc>
                <a:spcPct val="100000"/>
              </a:lnSpc>
              <a:spcBef>
                <a:spcPts val="0"/>
              </a:spcBef>
              <a:spcAft>
                <a:spcPts val="0"/>
              </a:spcAft>
              <a:buNone/>
              <a:tabLst/>
              <a:defRPr sz="1400"/>
            </a:pPr>
            <a:fld id="{E1D6F2A9-F24A-4CE0-9F46-C2019453D91C}" type="slidenum">
              <a:t>‹#›</a:t>
            </a:fld>
            <a:endParaRPr lang="el-GR" sz="1400" b="0" i="0" u="none" strike="noStrike" kern="1200">
              <a:ln>
                <a:noFill/>
              </a:ln>
              <a:latin typeface="Arial" pitchFamily="18"/>
              <a:ea typeface="Microsoft YaHei" pitchFamily="2"/>
              <a:cs typeface="Mangal" pitchFamily="2"/>
            </a:endParaRPr>
          </a:p>
        </p:txBody>
      </p:sp>
    </p:spTree>
    <p:extLst>
      <p:ext uri="{BB962C8B-B14F-4D97-AF65-F5344CB8AC3E}">
        <p14:creationId xmlns:p14="http://schemas.microsoft.com/office/powerpoint/2010/main" val="4698800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1107000" y="812520"/>
            <a:ext cx="5345280" cy="4008959"/>
          </a:xfrm>
          <a:prstGeom prst="rect">
            <a:avLst/>
          </a:prstGeom>
          <a:noFill/>
          <a:ln>
            <a:noFill/>
            <a:prstDash val="solid"/>
          </a:ln>
        </p:spPr>
      </p:sp>
      <p:sp>
        <p:nvSpPr>
          <p:cNvPr id="3" name="Notes Placeholder 2"/>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l-GR"/>
          </a:p>
        </p:txBody>
      </p:sp>
      <p:sp>
        <p:nvSpPr>
          <p:cNvPr id="4" name="Header Placeholder 3"/>
          <p:cNvSpPr txBox="1">
            <a:spLocks noGrp="1"/>
          </p:cNvSpPr>
          <p:nvPr>
            <p:ph type="hdr" sz="quarter"/>
          </p:nvPr>
        </p:nvSpPr>
        <p:spPr>
          <a:xfrm>
            <a:off x="0" y="0"/>
            <a:ext cx="3280680" cy="534240"/>
          </a:xfrm>
          <a:prstGeom prst="rect">
            <a:avLst/>
          </a:prstGeom>
          <a:noFill/>
          <a:ln>
            <a:noFill/>
          </a:ln>
        </p:spPr>
        <p:txBody>
          <a:bodyPr lIns="0" tIns="0" rIns="0" bIns="0" anchorCtr="0"/>
          <a:lstStyle>
            <a:lvl1pPr lvl="0" rtl="0" hangingPunct="0">
              <a:buNone/>
              <a:tabLst/>
              <a:defRPr lang="el-GR" sz="1400" kern="1200">
                <a:latin typeface="Times New Roman" pitchFamily="18"/>
                <a:ea typeface="Arial" pitchFamily="2"/>
                <a:cs typeface="Tahoma" pitchFamily="2"/>
              </a:defRPr>
            </a:lvl1pPr>
          </a:lstStyle>
          <a:p>
            <a:pPr lvl="0"/>
            <a:endParaRPr lang="el-GR"/>
          </a:p>
        </p:txBody>
      </p:sp>
      <p:sp>
        <p:nvSpPr>
          <p:cNvPr id="5" name="Date Placeholder 4"/>
          <p:cNvSpPr txBox="1">
            <a:spLocks noGrp="1"/>
          </p:cNvSpPr>
          <p:nvPr>
            <p:ph type="dt" idx="1"/>
          </p:nvPr>
        </p:nvSpPr>
        <p:spPr>
          <a:xfrm>
            <a:off x="4278960" y="0"/>
            <a:ext cx="3280680" cy="534240"/>
          </a:xfrm>
          <a:prstGeom prst="rect">
            <a:avLst/>
          </a:prstGeom>
          <a:noFill/>
          <a:ln>
            <a:noFill/>
          </a:ln>
        </p:spPr>
        <p:txBody>
          <a:bodyPr lIns="0" tIns="0" rIns="0" bIns="0" anchorCtr="0"/>
          <a:lstStyle>
            <a:lvl1pPr lvl="0" algn="r" rtl="0" hangingPunct="0">
              <a:buNone/>
              <a:tabLst/>
              <a:defRPr lang="el-GR" sz="1400" kern="1200">
                <a:latin typeface="Times New Roman" pitchFamily="18"/>
                <a:ea typeface="Arial" pitchFamily="2"/>
                <a:cs typeface="Tahoma" pitchFamily="2"/>
              </a:defRPr>
            </a:lvl1pPr>
          </a:lstStyle>
          <a:p>
            <a:pPr lvl="0"/>
            <a:endParaRPr lang="el-GR"/>
          </a:p>
        </p:txBody>
      </p:sp>
      <p:sp>
        <p:nvSpPr>
          <p:cNvPr id="6" name="Footer Placeholder 5"/>
          <p:cNvSpPr txBox="1">
            <a:spLocks noGrp="1"/>
          </p:cNvSpPr>
          <p:nvPr>
            <p:ph type="ftr" sz="quarter" idx="4"/>
          </p:nvPr>
        </p:nvSpPr>
        <p:spPr>
          <a:xfrm>
            <a:off x="0" y="10157400"/>
            <a:ext cx="3280680" cy="534240"/>
          </a:xfrm>
          <a:prstGeom prst="rect">
            <a:avLst/>
          </a:prstGeom>
          <a:noFill/>
          <a:ln>
            <a:noFill/>
          </a:ln>
        </p:spPr>
        <p:txBody>
          <a:bodyPr lIns="0" tIns="0" rIns="0" bIns="0" anchor="b" anchorCtr="0"/>
          <a:lstStyle>
            <a:lvl1pPr lvl="0" rtl="0" hangingPunct="0">
              <a:buNone/>
              <a:tabLst/>
              <a:defRPr lang="el-GR" sz="1400" kern="1200">
                <a:latin typeface="Times New Roman" pitchFamily="18"/>
                <a:ea typeface="Arial" pitchFamily="2"/>
                <a:cs typeface="Tahoma" pitchFamily="2"/>
              </a:defRPr>
            </a:lvl1pPr>
          </a:lstStyle>
          <a:p>
            <a:pPr lvl="0"/>
            <a:endParaRPr lang="el-GR"/>
          </a:p>
        </p:txBody>
      </p:sp>
      <p:sp>
        <p:nvSpPr>
          <p:cNvPr id="7" name="Slide Number Placeholder 6"/>
          <p:cNvSpPr txBox="1">
            <a:spLocks noGrp="1"/>
          </p:cNvSpPr>
          <p:nvPr>
            <p:ph type="sldNum" sz="quarter" idx="5"/>
          </p:nvPr>
        </p:nvSpPr>
        <p:spPr>
          <a:xfrm>
            <a:off x="4278960" y="10157400"/>
            <a:ext cx="3280680" cy="534240"/>
          </a:xfrm>
          <a:prstGeom prst="rect">
            <a:avLst/>
          </a:prstGeom>
          <a:noFill/>
          <a:ln>
            <a:noFill/>
          </a:ln>
        </p:spPr>
        <p:txBody>
          <a:bodyPr lIns="0" tIns="0" rIns="0" bIns="0" anchor="b" anchorCtr="0"/>
          <a:lstStyle>
            <a:lvl1pPr lvl="0" algn="r" rtl="0" hangingPunct="0">
              <a:buNone/>
              <a:tabLst/>
              <a:defRPr lang="el-GR" sz="1400" kern="1200">
                <a:latin typeface="Times New Roman" pitchFamily="18"/>
                <a:ea typeface="Arial" pitchFamily="2"/>
                <a:cs typeface="Tahoma" pitchFamily="2"/>
              </a:defRPr>
            </a:lvl1pPr>
          </a:lstStyle>
          <a:p>
            <a:pPr lvl="0"/>
            <a:fld id="{7EA66B5F-D717-4879-82F3-76723F4E3866}" type="slidenum">
              <a:t>‹#›</a:t>
            </a:fld>
            <a:endParaRPr lang="el-GR"/>
          </a:p>
        </p:txBody>
      </p:sp>
    </p:spTree>
    <p:extLst>
      <p:ext uri="{BB962C8B-B14F-4D97-AF65-F5344CB8AC3E}">
        <p14:creationId xmlns:p14="http://schemas.microsoft.com/office/powerpoint/2010/main" val="2801070177"/>
      </p:ext>
    </p:extLst>
  </p:cSld>
  <p:clrMap bg1="lt1" tx1="dk1" bg2="lt2" tx2="dk2" accent1="accent1" accent2="accent2" accent3="accent3" accent4="accent4" accent5="accent5" accent6="accent6" hlink="hlink" folHlink="folHlink"/>
  <p:notesStyle>
    <a:lvl1pPr marL="216000" marR="0" indent="-216000" rtl="0" hangingPunct="0">
      <a:tabLst/>
      <a:defRPr lang="el-GR" sz="2000" b="0" i="0" u="none" strike="noStrike" kern="1200">
        <a:ln>
          <a:noFill/>
        </a:ln>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p:txBody>
          <a:bodyPr>
            <a:spAutoFit/>
          </a:bodyPr>
          <a:lstStyle/>
          <a:p>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p:txBody>
          <a:bodyPr/>
          <a:lstStyle/>
          <a:p>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l-GR"/>
          </a:p>
        </p:txBody>
      </p:sp>
      <p:sp>
        <p:nvSpPr>
          <p:cNvPr id="3" name="Subtitle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lvl="0"/>
            <a:endParaRPr lang="el-GR"/>
          </a:p>
        </p:txBody>
      </p:sp>
      <p:sp>
        <p:nvSpPr>
          <p:cNvPr id="5" name="Footer Placeholder 4"/>
          <p:cNvSpPr>
            <a:spLocks noGrp="1"/>
          </p:cNvSpPr>
          <p:nvPr>
            <p:ph type="ftr" sz="quarter" idx="11"/>
          </p:nvPr>
        </p:nvSpPr>
        <p:spPr/>
        <p:txBody>
          <a:bodyPr/>
          <a:lstStyle/>
          <a:p>
            <a:pPr lvl="0"/>
            <a:endParaRPr lang="el-GR"/>
          </a:p>
        </p:txBody>
      </p:sp>
      <p:sp>
        <p:nvSpPr>
          <p:cNvPr id="6" name="Slide Number Placeholder 5"/>
          <p:cNvSpPr>
            <a:spLocks noGrp="1"/>
          </p:cNvSpPr>
          <p:nvPr>
            <p:ph type="sldNum" sz="quarter" idx="12"/>
          </p:nvPr>
        </p:nvSpPr>
        <p:spPr/>
        <p:txBody>
          <a:bodyPr/>
          <a:lstStyle/>
          <a:p>
            <a:pPr lvl="0"/>
            <a:fld id="{64823535-508B-4B50-BAC2-8F6CDE5EE6A0}" type="slidenum">
              <a:t>‹#›</a:t>
            </a:fld>
            <a:endParaRPr lang="el-GR"/>
          </a:p>
        </p:txBody>
      </p:sp>
    </p:spTree>
    <p:extLst>
      <p:ext uri="{BB962C8B-B14F-4D97-AF65-F5344CB8AC3E}">
        <p14:creationId xmlns:p14="http://schemas.microsoft.com/office/powerpoint/2010/main" val="33427595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lvl="0"/>
            <a:endParaRPr lang="el-GR"/>
          </a:p>
        </p:txBody>
      </p:sp>
      <p:sp>
        <p:nvSpPr>
          <p:cNvPr id="5" name="Footer Placeholder 4"/>
          <p:cNvSpPr>
            <a:spLocks noGrp="1"/>
          </p:cNvSpPr>
          <p:nvPr>
            <p:ph type="ftr" sz="quarter" idx="11"/>
          </p:nvPr>
        </p:nvSpPr>
        <p:spPr/>
        <p:txBody>
          <a:bodyPr/>
          <a:lstStyle/>
          <a:p>
            <a:pPr lvl="0"/>
            <a:endParaRPr lang="el-GR"/>
          </a:p>
        </p:txBody>
      </p:sp>
      <p:sp>
        <p:nvSpPr>
          <p:cNvPr id="6" name="Slide Number Placeholder 5"/>
          <p:cNvSpPr>
            <a:spLocks noGrp="1"/>
          </p:cNvSpPr>
          <p:nvPr>
            <p:ph type="sldNum" sz="quarter" idx="12"/>
          </p:nvPr>
        </p:nvSpPr>
        <p:spPr/>
        <p:txBody>
          <a:bodyPr/>
          <a:lstStyle/>
          <a:p>
            <a:pPr lvl="0"/>
            <a:fld id="{030B8418-525C-40D0-9A62-93D38D09A99B}" type="slidenum">
              <a:t>‹#›</a:t>
            </a:fld>
            <a:endParaRPr lang="el-GR"/>
          </a:p>
        </p:txBody>
      </p:sp>
    </p:spTree>
    <p:extLst>
      <p:ext uri="{BB962C8B-B14F-4D97-AF65-F5344CB8AC3E}">
        <p14:creationId xmlns:p14="http://schemas.microsoft.com/office/powerpoint/2010/main" val="4005904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8850" y="301625"/>
            <a:ext cx="2266950" cy="6456363"/>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503238" y="301625"/>
            <a:ext cx="6653212" cy="6456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lvl="0"/>
            <a:endParaRPr lang="el-GR"/>
          </a:p>
        </p:txBody>
      </p:sp>
      <p:sp>
        <p:nvSpPr>
          <p:cNvPr id="5" name="Footer Placeholder 4"/>
          <p:cNvSpPr>
            <a:spLocks noGrp="1"/>
          </p:cNvSpPr>
          <p:nvPr>
            <p:ph type="ftr" sz="quarter" idx="11"/>
          </p:nvPr>
        </p:nvSpPr>
        <p:spPr/>
        <p:txBody>
          <a:bodyPr/>
          <a:lstStyle/>
          <a:p>
            <a:pPr lvl="0"/>
            <a:endParaRPr lang="el-GR"/>
          </a:p>
        </p:txBody>
      </p:sp>
      <p:sp>
        <p:nvSpPr>
          <p:cNvPr id="6" name="Slide Number Placeholder 5"/>
          <p:cNvSpPr>
            <a:spLocks noGrp="1"/>
          </p:cNvSpPr>
          <p:nvPr>
            <p:ph type="sldNum" sz="quarter" idx="12"/>
          </p:nvPr>
        </p:nvSpPr>
        <p:spPr/>
        <p:txBody>
          <a:bodyPr/>
          <a:lstStyle/>
          <a:p>
            <a:pPr lvl="0"/>
            <a:fld id="{9709EBF0-1E2A-49B5-90AA-8DB2A6EBE616}" type="slidenum">
              <a:t>‹#›</a:t>
            </a:fld>
            <a:endParaRPr lang="el-GR"/>
          </a:p>
        </p:txBody>
      </p:sp>
    </p:spTree>
    <p:extLst>
      <p:ext uri="{BB962C8B-B14F-4D97-AF65-F5344CB8AC3E}">
        <p14:creationId xmlns:p14="http://schemas.microsoft.com/office/powerpoint/2010/main" val="11193010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lvl="0"/>
            <a:endParaRPr lang="el-GR"/>
          </a:p>
        </p:txBody>
      </p:sp>
      <p:sp>
        <p:nvSpPr>
          <p:cNvPr id="5" name="Footer Placeholder 4"/>
          <p:cNvSpPr>
            <a:spLocks noGrp="1"/>
          </p:cNvSpPr>
          <p:nvPr>
            <p:ph type="ftr" sz="quarter" idx="11"/>
          </p:nvPr>
        </p:nvSpPr>
        <p:spPr/>
        <p:txBody>
          <a:bodyPr/>
          <a:lstStyle/>
          <a:p>
            <a:pPr lvl="0"/>
            <a:endParaRPr lang="el-GR"/>
          </a:p>
        </p:txBody>
      </p:sp>
      <p:sp>
        <p:nvSpPr>
          <p:cNvPr id="6" name="Slide Number Placeholder 5"/>
          <p:cNvSpPr>
            <a:spLocks noGrp="1"/>
          </p:cNvSpPr>
          <p:nvPr>
            <p:ph type="sldNum" sz="quarter" idx="12"/>
          </p:nvPr>
        </p:nvSpPr>
        <p:spPr/>
        <p:txBody>
          <a:bodyPr/>
          <a:lstStyle/>
          <a:p>
            <a:pPr lvl="0"/>
            <a:fld id="{0005358F-B6E0-4206-84A0-FA9C8B65DA0B}" type="slidenum">
              <a:t>‹#›</a:t>
            </a:fld>
            <a:endParaRPr lang="el-GR"/>
          </a:p>
        </p:txBody>
      </p:sp>
    </p:spTree>
    <p:extLst>
      <p:ext uri="{BB962C8B-B14F-4D97-AF65-F5344CB8AC3E}">
        <p14:creationId xmlns:p14="http://schemas.microsoft.com/office/powerpoint/2010/main" val="29548870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lvl="0"/>
            <a:endParaRPr lang="el-GR"/>
          </a:p>
        </p:txBody>
      </p:sp>
      <p:sp>
        <p:nvSpPr>
          <p:cNvPr id="5" name="Footer Placeholder 4"/>
          <p:cNvSpPr>
            <a:spLocks noGrp="1"/>
          </p:cNvSpPr>
          <p:nvPr>
            <p:ph type="ftr" sz="quarter" idx="11"/>
          </p:nvPr>
        </p:nvSpPr>
        <p:spPr/>
        <p:txBody>
          <a:bodyPr/>
          <a:lstStyle/>
          <a:p>
            <a:pPr lvl="0"/>
            <a:endParaRPr lang="el-GR"/>
          </a:p>
        </p:txBody>
      </p:sp>
      <p:sp>
        <p:nvSpPr>
          <p:cNvPr id="6" name="Slide Number Placeholder 5"/>
          <p:cNvSpPr>
            <a:spLocks noGrp="1"/>
          </p:cNvSpPr>
          <p:nvPr>
            <p:ph type="sldNum" sz="quarter" idx="12"/>
          </p:nvPr>
        </p:nvSpPr>
        <p:spPr/>
        <p:txBody>
          <a:bodyPr/>
          <a:lstStyle/>
          <a:p>
            <a:pPr lvl="0"/>
            <a:fld id="{535D4C48-4D67-4B46-9333-ADF0E1D8FDA1}" type="slidenum">
              <a:t>‹#›</a:t>
            </a:fld>
            <a:endParaRPr lang="el-GR"/>
          </a:p>
        </p:txBody>
      </p:sp>
    </p:spTree>
    <p:extLst>
      <p:ext uri="{BB962C8B-B14F-4D97-AF65-F5344CB8AC3E}">
        <p14:creationId xmlns:p14="http://schemas.microsoft.com/office/powerpoint/2010/main" val="25510927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503238" y="1768475"/>
            <a:ext cx="4459287"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5114925" y="1768475"/>
            <a:ext cx="4460875"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pPr lvl="0"/>
            <a:endParaRPr lang="el-GR"/>
          </a:p>
        </p:txBody>
      </p:sp>
      <p:sp>
        <p:nvSpPr>
          <p:cNvPr id="6" name="Footer Placeholder 5"/>
          <p:cNvSpPr>
            <a:spLocks noGrp="1"/>
          </p:cNvSpPr>
          <p:nvPr>
            <p:ph type="ftr" sz="quarter" idx="11"/>
          </p:nvPr>
        </p:nvSpPr>
        <p:spPr/>
        <p:txBody>
          <a:bodyPr/>
          <a:lstStyle/>
          <a:p>
            <a:pPr lvl="0"/>
            <a:endParaRPr lang="el-GR"/>
          </a:p>
        </p:txBody>
      </p:sp>
      <p:sp>
        <p:nvSpPr>
          <p:cNvPr id="7" name="Slide Number Placeholder 6"/>
          <p:cNvSpPr>
            <a:spLocks noGrp="1"/>
          </p:cNvSpPr>
          <p:nvPr>
            <p:ph type="sldNum" sz="quarter" idx="12"/>
          </p:nvPr>
        </p:nvSpPr>
        <p:spPr/>
        <p:txBody>
          <a:bodyPr/>
          <a:lstStyle/>
          <a:p>
            <a:pPr lvl="0"/>
            <a:fld id="{7308983C-1F61-4FB0-9ED4-BDB829090278}" type="slidenum">
              <a:t>‹#›</a:t>
            </a:fld>
            <a:endParaRPr lang="el-GR"/>
          </a:p>
        </p:txBody>
      </p:sp>
    </p:spTree>
    <p:extLst>
      <p:ext uri="{BB962C8B-B14F-4D97-AF65-F5344CB8AC3E}">
        <p14:creationId xmlns:p14="http://schemas.microsoft.com/office/powerpoint/2010/main" val="32752918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lvl="0"/>
            <a:endParaRPr lang="el-GR"/>
          </a:p>
        </p:txBody>
      </p:sp>
      <p:sp>
        <p:nvSpPr>
          <p:cNvPr id="8" name="Footer Placeholder 7"/>
          <p:cNvSpPr>
            <a:spLocks noGrp="1"/>
          </p:cNvSpPr>
          <p:nvPr>
            <p:ph type="ftr" sz="quarter" idx="11"/>
          </p:nvPr>
        </p:nvSpPr>
        <p:spPr/>
        <p:txBody>
          <a:bodyPr/>
          <a:lstStyle/>
          <a:p>
            <a:pPr lvl="0"/>
            <a:endParaRPr lang="el-GR"/>
          </a:p>
        </p:txBody>
      </p:sp>
      <p:sp>
        <p:nvSpPr>
          <p:cNvPr id="9" name="Slide Number Placeholder 8"/>
          <p:cNvSpPr>
            <a:spLocks noGrp="1"/>
          </p:cNvSpPr>
          <p:nvPr>
            <p:ph type="sldNum" sz="quarter" idx="12"/>
          </p:nvPr>
        </p:nvSpPr>
        <p:spPr/>
        <p:txBody>
          <a:bodyPr/>
          <a:lstStyle/>
          <a:p>
            <a:pPr lvl="0"/>
            <a:fld id="{37152A96-B5A7-4C08-BCF7-EFC4C30829B2}" type="slidenum">
              <a:t>‹#›</a:t>
            </a:fld>
            <a:endParaRPr lang="el-GR"/>
          </a:p>
        </p:txBody>
      </p:sp>
    </p:spTree>
    <p:extLst>
      <p:ext uri="{BB962C8B-B14F-4D97-AF65-F5344CB8AC3E}">
        <p14:creationId xmlns:p14="http://schemas.microsoft.com/office/powerpoint/2010/main" val="522601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pPr lvl="0"/>
            <a:endParaRPr lang="el-GR"/>
          </a:p>
        </p:txBody>
      </p:sp>
      <p:sp>
        <p:nvSpPr>
          <p:cNvPr id="4" name="Footer Placeholder 3"/>
          <p:cNvSpPr>
            <a:spLocks noGrp="1"/>
          </p:cNvSpPr>
          <p:nvPr>
            <p:ph type="ftr" sz="quarter" idx="11"/>
          </p:nvPr>
        </p:nvSpPr>
        <p:spPr/>
        <p:txBody>
          <a:bodyPr/>
          <a:lstStyle/>
          <a:p>
            <a:pPr lvl="0"/>
            <a:endParaRPr lang="el-GR"/>
          </a:p>
        </p:txBody>
      </p:sp>
      <p:sp>
        <p:nvSpPr>
          <p:cNvPr id="5" name="Slide Number Placeholder 4"/>
          <p:cNvSpPr>
            <a:spLocks noGrp="1"/>
          </p:cNvSpPr>
          <p:nvPr>
            <p:ph type="sldNum" sz="quarter" idx="12"/>
          </p:nvPr>
        </p:nvSpPr>
        <p:spPr/>
        <p:txBody>
          <a:bodyPr/>
          <a:lstStyle/>
          <a:p>
            <a:pPr lvl="0"/>
            <a:fld id="{4E86879F-C7C5-469E-B97A-5CC216BB44FA}" type="slidenum">
              <a:t>‹#›</a:t>
            </a:fld>
            <a:endParaRPr lang="el-GR"/>
          </a:p>
        </p:txBody>
      </p:sp>
    </p:spTree>
    <p:extLst>
      <p:ext uri="{BB962C8B-B14F-4D97-AF65-F5344CB8AC3E}">
        <p14:creationId xmlns:p14="http://schemas.microsoft.com/office/powerpoint/2010/main" val="15267776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l-GR"/>
          </a:p>
        </p:txBody>
      </p:sp>
      <p:sp>
        <p:nvSpPr>
          <p:cNvPr id="3" name="Footer Placeholder 2"/>
          <p:cNvSpPr>
            <a:spLocks noGrp="1"/>
          </p:cNvSpPr>
          <p:nvPr>
            <p:ph type="ftr" sz="quarter" idx="11"/>
          </p:nvPr>
        </p:nvSpPr>
        <p:spPr/>
        <p:txBody>
          <a:bodyPr/>
          <a:lstStyle/>
          <a:p>
            <a:pPr lvl="0"/>
            <a:endParaRPr lang="el-GR"/>
          </a:p>
        </p:txBody>
      </p:sp>
      <p:sp>
        <p:nvSpPr>
          <p:cNvPr id="4" name="Slide Number Placeholder 3"/>
          <p:cNvSpPr>
            <a:spLocks noGrp="1"/>
          </p:cNvSpPr>
          <p:nvPr>
            <p:ph type="sldNum" sz="quarter" idx="12"/>
          </p:nvPr>
        </p:nvSpPr>
        <p:spPr/>
        <p:txBody>
          <a:bodyPr/>
          <a:lstStyle/>
          <a:p>
            <a:pPr lvl="0"/>
            <a:fld id="{F5221ED5-9069-4C5F-96D4-A7D388B1C6A3}" type="slidenum">
              <a:t>‹#›</a:t>
            </a:fld>
            <a:endParaRPr lang="el-GR"/>
          </a:p>
        </p:txBody>
      </p:sp>
    </p:spTree>
    <p:extLst>
      <p:ext uri="{BB962C8B-B14F-4D97-AF65-F5344CB8AC3E}">
        <p14:creationId xmlns:p14="http://schemas.microsoft.com/office/powerpoint/2010/main" val="7199428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a:endParaRPr lang="el-GR"/>
          </a:p>
        </p:txBody>
      </p:sp>
      <p:sp>
        <p:nvSpPr>
          <p:cNvPr id="6" name="Footer Placeholder 5"/>
          <p:cNvSpPr>
            <a:spLocks noGrp="1"/>
          </p:cNvSpPr>
          <p:nvPr>
            <p:ph type="ftr" sz="quarter" idx="11"/>
          </p:nvPr>
        </p:nvSpPr>
        <p:spPr/>
        <p:txBody>
          <a:bodyPr/>
          <a:lstStyle/>
          <a:p>
            <a:pPr lvl="0"/>
            <a:endParaRPr lang="el-GR"/>
          </a:p>
        </p:txBody>
      </p:sp>
      <p:sp>
        <p:nvSpPr>
          <p:cNvPr id="7" name="Slide Number Placeholder 6"/>
          <p:cNvSpPr>
            <a:spLocks noGrp="1"/>
          </p:cNvSpPr>
          <p:nvPr>
            <p:ph type="sldNum" sz="quarter" idx="12"/>
          </p:nvPr>
        </p:nvSpPr>
        <p:spPr/>
        <p:txBody>
          <a:bodyPr/>
          <a:lstStyle/>
          <a:p>
            <a:pPr lvl="0"/>
            <a:fld id="{093F0516-B45A-4347-9853-1FD0999ACB20}" type="slidenum">
              <a:t>‹#›</a:t>
            </a:fld>
            <a:endParaRPr lang="el-GR"/>
          </a:p>
        </p:txBody>
      </p:sp>
    </p:spTree>
    <p:extLst>
      <p:ext uri="{BB962C8B-B14F-4D97-AF65-F5344CB8AC3E}">
        <p14:creationId xmlns:p14="http://schemas.microsoft.com/office/powerpoint/2010/main" val="16770651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a:endParaRPr lang="el-GR"/>
          </a:p>
        </p:txBody>
      </p:sp>
      <p:sp>
        <p:nvSpPr>
          <p:cNvPr id="6" name="Footer Placeholder 5"/>
          <p:cNvSpPr>
            <a:spLocks noGrp="1"/>
          </p:cNvSpPr>
          <p:nvPr>
            <p:ph type="ftr" sz="quarter" idx="11"/>
          </p:nvPr>
        </p:nvSpPr>
        <p:spPr/>
        <p:txBody>
          <a:bodyPr/>
          <a:lstStyle/>
          <a:p>
            <a:pPr lvl="0"/>
            <a:endParaRPr lang="el-GR"/>
          </a:p>
        </p:txBody>
      </p:sp>
      <p:sp>
        <p:nvSpPr>
          <p:cNvPr id="7" name="Slide Number Placeholder 6"/>
          <p:cNvSpPr>
            <a:spLocks noGrp="1"/>
          </p:cNvSpPr>
          <p:nvPr>
            <p:ph type="sldNum" sz="quarter" idx="12"/>
          </p:nvPr>
        </p:nvSpPr>
        <p:spPr/>
        <p:txBody>
          <a:bodyPr/>
          <a:lstStyle/>
          <a:p>
            <a:pPr lvl="0"/>
            <a:fld id="{774E31EE-448B-4D49-BEA0-416564AAAB25}" type="slidenum">
              <a:t>‹#›</a:t>
            </a:fld>
            <a:endParaRPr lang="el-GR"/>
          </a:p>
        </p:txBody>
      </p:sp>
    </p:spTree>
    <p:extLst>
      <p:ext uri="{BB962C8B-B14F-4D97-AF65-F5344CB8AC3E}">
        <p14:creationId xmlns:p14="http://schemas.microsoft.com/office/powerpoint/2010/main" val="42098280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503999" y="301320"/>
            <a:ext cx="9071640" cy="12621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l-GR"/>
          </a:p>
        </p:txBody>
      </p:sp>
      <p:sp>
        <p:nvSpPr>
          <p:cNvPr id="3" name="Text Placeholder 2"/>
          <p:cNvSpPr txBox="1">
            <a:spLocks noGrp="1"/>
          </p:cNvSpPr>
          <p:nvPr>
            <p:ph type="body" idx="1"/>
          </p:nvPr>
        </p:nvSpPr>
        <p:spPr>
          <a:xfrm>
            <a:off x="503999" y="1769040"/>
            <a:ext cx="9071640" cy="4989240"/>
          </a:xfrm>
          <a:prstGeom prst="rect">
            <a:avLst/>
          </a:prstGeom>
          <a:noFill/>
          <a:ln>
            <a:noFill/>
          </a:ln>
        </p:spPr>
        <p:txBody>
          <a:bodyPr lIns="0" tIns="0" rIns="0" bIns="0"/>
          <a:lstStyle>
            <a:defPPr marL="432000" lvl="0" indent="-324000">
              <a:spcBef>
                <a:spcPts val="0"/>
              </a:spcBef>
              <a:spcAft>
                <a:spcPts val="1417"/>
              </a:spcAft>
              <a:buSzPct val="45000"/>
              <a:buFont typeface="StarSymbol"/>
              <a:buNone/>
              <a:defRPr lang="el-G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el-G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el-G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el-G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el-G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txBox="1">
            <a:spLocks noGrp="1"/>
          </p:cNvSpPr>
          <p:nvPr>
            <p:ph type="dt" sz="half" idx="2"/>
          </p:nvPr>
        </p:nvSpPr>
        <p:spPr>
          <a:xfrm>
            <a:off x="503999" y="6887160"/>
            <a:ext cx="2348280" cy="521280"/>
          </a:xfrm>
          <a:prstGeom prst="rect">
            <a:avLst/>
          </a:prstGeom>
          <a:noFill/>
          <a:ln>
            <a:noFill/>
          </a:ln>
        </p:spPr>
        <p:txBody>
          <a:bodyPr lIns="0" tIns="0" rIns="0" bIns="0" anchorCtr="0"/>
          <a:lstStyle>
            <a:lvl1pPr lvl="0" rtl="0" hangingPunct="0">
              <a:buNone/>
              <a:tabLst/>
              <a:defRPr lang="el-GR" sz="1400" kern="1200">
                <a:latin typeface="Times New Roman" pitchFamily="18"/>
                <a:ea typeface="Arial" pitchFamily="2"/>
                <a:cs typeface="Tahoma" pitchFamily="2"/>
              </a:defRPr>
            </a:lvl1pPr>
          </a:lstStyle>
          <a:p>
            <a:pPr lvl="0"/>
            <a:endParaRPr lang="el-GR"/>
          </a:p>
        </p:txBody>
      </p:sp>
      <p:sp>
        <p:nvSpPr>
          <p:cNvPr id="5" name="Footer Placeholder 4"/>
          <p:cNvSpPr txBox="1">
            <a:spLocks noGrp="1"/>
          </p:cNvSpPr>
          <p:nvPr>
            <p:ph type="ftr" sz="quarter" idx="3"/>
          </p:nvPr>
        </p:nvSpPr>
        <p:spPr>
          <a:xfrm>
            <a:off x="3447360" y="6887160"/>
            <a:ext cx="3195000" cy="521280"/>
          </a:xfrm>
          <a:prstGeom prst="rect">
            <a:avLst/>
          </a:prstGeom>
          <a:noFill/>
          <a:ln>
            <a:noFill/>
          </a:ln>
        </p:spPr>
        <p:txBody>
          <a:bodyPr lIns="0" tIns="0" rIns="0" bIns="0" anchorCtr="0"/>
          <a:lstStyle>
            <a:lvl1pPr lvl="0" algn="ctr" rtl="0" hangingPunct="0">
              <a:buNone/>
              <a:tabLst/>
              <a:defRPr lang="el-GR" sz="1400" kern="1200">
                <a:latin typeface="Times New Roman" pitchFamily="18"/>
                <a:ea typeface="Arial" pitchFamily="2"/>
                <a:cs typeface="Tahoma" pitchFamily="2"/>
              </a:defRPr>
            </a:lvl1pPr>
          </a:lstStyle>
          <a:p>
            <a:pPr lvl="0"/>
            <a:endParaRPr lang="el-GR"/>
          </a:p>
        </p:txBody>
      </p:sp>
      <p:sp>
        <p:nvSpPr>
          <p:cNvPr id="6" name="Slide Number Placeholder 5"/>
          <p:cNvSpPr txBox="1">
            <a:spLocks noGrp="1"/>
          </p:cNvSpPr>
          <p:nvPr>
            <p:ph type="sldNum" sz="quarter" idx="4"/>
          </p:nvPr>
        </p:nvSpPr>
        <p:spPr>
          <a:xfrm>
            <a:off x="7227360" y="6887160"/>
            <a:ext cx="2348280" cy="521280"/>
          </a:xfrm>
          <a:prstGeom prst="rect">
            <a:avLst/>
          </a:prstGeom>
          <a:noFill/>
          <a:ln>
            <a:noFill/>
          </a:ln>
        </p:spPr>
        <p:txBody>
          <a:bodyPr lIns="0" tIns="0" rIns="0" bIns="0" anchorCtr="0"/>
          <a:lstStyle>
            <a:lvl1pPr lvl="0" algn="r" rtl="0" hangingPunct="0">
              <a:buNone/>
              <a:tabLst/>
              <a:defRPr lang="el-GR" sz="1400" kern="1200">
                <a:latin typeface="Times New Roman" pitchFamily="18"/>
                <a:ea typeface="Arial" pitchFamily="2"/>
                <a:cs typeface="Tahoma" pitchFamily="2"/>
              </a:defRPr>
            </a:lvl1pPr>
          </a:lstStyle>
          <a:p>
            <a:pPr lvl="0"/>
            <a:fld id="{7A658A7C-DFEE-4CEC-9DA3-690CC544BE05}" type="slidenum">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ctr" rtl="0" hangingPunct="0">
        <a:tabLst/>
        <a:defRPr lang="el-GR" sz="4400" b="0" i="0" u="none" strike="noStrike" kern="1200">
          <a:ln>
            <a:noFill/>
          </a:ln>
          <a:latin typeface="Arial" pitchFamily="18"/>
          <a:ea typeface="Microsoft YaHei" pitchFamily="2"/>
          <a:cs typeface="Mangal" pitchFamily="2"/>
        </a:defRPr>
      </a:lvl1pPr>
    </p:titleStyle>
    <p:bodyStyle>
      <a:lvl1pPr rtl="0" hangingPunct="0">
        <a:spcBef>
          <a:spcPts val="0"/>
        </a:spcBef>
        <a:spcAft>
          <a:spcPts val="1417"/>
        </a:spcAft>
        <a:tabLst/>
        <a:defRPr lang="el-GR" sz="3200" b="0" i="0" u="none" strike="noStrike" kern="1200">
          <a:ln>
            <a:noFill/>
          </a:ln>
          <a:latin typeface="Arial" pitchFamily="18"/>
          <a:ea typeface="Microsoft YaHei" pitchFamily="2"/>
          <a:cs typeface="Mangal" pitchFamily="2"/>
        </a:defRPr>
      </a:lvl1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l-GR"/>
              <a:t>ΑΘΛΗΤΙΣΜΟΣ-ΑΝΑΒΟΛΙΚΑ-ΣΤΟΙΧΗΜΑΤΑ</a:t>
            </a:r>
          </a:p>
        </p:txBody>
      </p:sp>
      <p:sp>
        <p:nvSpPr>
          <p:cNvPr id="3" name="Subtitle 2"/>
          <p:cNvSpPr txBox="1">
            <a:spLocks noGrp="1"/>
          </p:cNvSpPr>
          <p:nvPr>
            <p:ph type="subTitle" idx="4294967295"/>
          </p:nvPr>
        </p:nvSpPr>
        <p:spPr/>
        <p:txBody>
          <a:bodyPr anchor="ct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indent="0" algn="ctr"/>
            <a:endParaRPr lang="el-GR" dirty="0"/>
          </a:p>
        </p:txBody>
      </p:sp>
      <p:pic>
        <p:nvPicPr>
          <p:cNvPr id="1026" name="Picture 2" descr="F:\kodos olokliri i parousiasi\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455" y="2051645"/>
            <a:ext cx="8424936" cy="42484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buNone/>
            </a:pPr>
            <a:r>
              <a:rPr lang="el-GR" dirty="0" smtClean="0"/>
              <a:t>ΑΘΛΗΤΙΣΜΟΣ</a:t>
            </a:r>
            <a:endParaRPr lang="el-GR" dirty="0"/>
          </a:p>
        </p:txBody>
      </p:sp>
      <p:sp>
        <p:nvSpPr>
          <p:cNvPr id="3" name="Text Placeholder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l-G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el-G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el-G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el-G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el-G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9pPr>
          </a:lstStyle>
          <a:p>
            <a:pPr marL="108000" indent="0">
              <a:buNone/>
            </a:pPr>
            <a:r>
              <a:rPr lang="el-GR" sz="2800" dirty="0" smtClean="0"/>
              <a:t>Ο αθλητισμός είναι η συστηματική σωματική καλλιέργεια και δράση με συγκεκριμένο τρόπο, ειδική μεθοδολογία και παιδαγωγική με σκοπό την ύψιστη σωματική απόδοση, ως επίδοση σε αθλητικούς αγώνες, στο αθλητικό και κοινωνικό γίγνεσθαι.</a:t>
            </a:r>
          </a:p>
          <a:p>
            <a:pPr marL="108000" indent="0">
              <a:buNone/>
            </a:pPr>
            <a:r>
              <a:rPr lang="el-GR" sz="2800" dirty="0" smtClean="0"/>
              <a:t>Παράλληλα ο αθλητισμός είναι ένας κοινωνικός θεσμός ο οποίος αντικατοπτρίζει τη δεδομένη κοινωνία και τον πολιτισμό της. Ο αθλητισμός στην Αθήνα θεωρούταν κοινωνικό και πολιτισμικό αγαθό και είχε παιδαγωγικό χαρακτήρα, ενώ αντίθετα στην Σπάρτη ο αθλητισμός χρησιμοποιούταν για την στρατιωτική εκπαίδευση</a:t>
            </a:r>
          </a:p>
          <a:p>
            <a:pPr marL="108000" lvl="0" indent="0">
              <a:buNone/>
            </a:pPr>
            <a:endParaRPr lang="el-GR"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19832" y="348054"/>
            <a:ext cx="8208912" cy="3816429"/>
          </a:xfrm>
          <a:prstGeom prst="rect">
            <a:avLst/>
          </a:prstGeom>
          <a:noFill/>
        </p:spPr>
        <p:txBody>
          <a:bodyPr wrap="square" rtlCol="0">
            <a:spAutoFit/>
          </a:bodyPr>
          <a:lstStyle/>
          <a:p>
            <a:r>
              <a:rPr lang="el-GR" sz="2800" dirty="0"/>
              <a:t>Ο αθλητισμός παρουσιάζεται στον κόσμο από τα αρχαία χρόνια.Στην Αρχαία Ελλάδα στάθηκε η αληθινή κοιτίδα του αθλητισμού, γιατί εκεί ο αθλητισμός πήρε τη μορφή του ελεύθερου ανταγωνισμού και της ευγενούς άμμιλας.Οι πρώτοι Ολυμπιακοί αγώνες έγιναν το 776 π.Χ. στην Ελλάδα με τους νικητές να στεφανώνονται με κλαδί ελιάς.</a:t>
            </a:r>
            <a:r>
              <a:rPr lang="en-US" sz="2800" dirty="0"/>
              <a:t>«</a:t>
            </a:r>
            <a:r>
              <a:rPr lang="el-GR" sz="2800" dirty="0"/>
              <a:t>Νους υγιής εν σώματι υγιεί</a:t>
            </a:r>
            <a:r>
              <a:rPr lang="en-US" sz="2800" dirty="0"/>
              <a:t>».</a:t>
            </a:r>
          </a:p>
          <a:p>
            <a:endParaRPr lang="el-GR" dirty="0" smtClean="0"/>
          </a:p>
        </p:txBody>
      </p:sp>
      <p:pic>
        <p:nvPicPr>
          <p:cNvPr id="1026" name="Picture 2" descr="F:\kodos olokliri i parousiasi\images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5856" y="3995862"/>
            <a:ext cx="7776864" cy="3240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73034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96096" y="467467"/>
            <a:ext cx="3456384" cy="769441"/>
          </a:xfrm>
          <a:prstGeom prst="rect">
            <a:avLst/>
          </a:prstGeom>
          <a:noFill/>
        </p:spPr>
        <p:txBody>
          <a:bodyPr wrap="square" rtlCol="0">
            <a:spAutoFit/>
          </a:bodyPr>
          <a:lstStyle/>
          <a:p>
            <a:r>
              <a:rPr lang="el-GR" sz="4400" dirty="0" smtClean="0"/>
              <a:t>ΑΝΑΒΟΛΙΚΑ</a:t>
            </a:r>
            <a:endParaRPr lang="el-GR" sz="4400" dirty="0"/>
          </a:p>
        </p:txBody>
      </p:sp>
      <p:sp>
        <p:nvSpPr>
          <p:cNvPr id="3" name="TextBox 2"/>
          <p:cNvSpPr txBox="1"/>
          <p:nvPr/>
        </p:nvSpPr>
        <p:spPr>
          <a:xfrm>
            <a:off x="1151880" y="1619597"/>
            <a:ext cx="7848872" cy="3385542"/>
          </a:xfrm>
          <a:prstGeom prst="rect">
            <a:avLst/>
          </a:prstGeom>
          <a:noFill/>
        </p:spPr>
        <p:txBody>
          <a:bodyPr wrap="square" rtlCol="0">
            <a:spAutoFit/>
          </a:bodyPr>
          <a:lstStyle/>
          <a:p>
            <a:pPr lvl="0"/>
            <a:r>
              <a:rPr lang="el-GR" sz="2800" dirty="0"/>
              <a:t>Τα αναβολικά ανδρογόνα στεροειδή είναι φυσικές ή τεχνητές ενώσεις που δρουν με τρόπο παρόμοιο με την ορμόνη τεστοστερόνη. Η τεστοστερόνη προκαλεί την ανάπτυξη των ανδρικών χαρακτηριστικών του φύλου (ανδρογόνος δράση) και τη σταδιακή αύξηση του μυϊκού ιστού (αναβολική δράση).</a:t>
            </a:r>
          </a:p>
          <a:p>
            <a:endParaRPr lang="el-GR" dirty="0"/>
          </a:p>
        </p:txBody>
      </p:sp>
      <p:pic>
        <p:nvPicPr>
          <p:cNvPr id="4" name="Picture 3"/>
          <p:cNvPicPr>
            <a:picLocks noChangeAspect="1"/>
          </p:cNvPicPr>
          <p:nvPr/>
        </p:nvPicPr>
        <p:blipFill>
          <a:blip r:embed="rId2">
            <a:lum/>
            <a:alphaModFix/>
          </a:blip>
          <a:srcRect/>
          <a:stretch>
            <a:fillRect/>
          </a:stretch>
        </p:blipFill>
        <p:spPr>
          <a:xfrm>
            <a:off x="1151880" y="4859957"/>
            <a:ext cx="7704856" cy="2232248"/>
          </a:xfrm>
          <a:prstGeom prst="rect">
            <a:avLst/>
          </a:prstGeom>
          <a:noFill/>
          <a:ln>
            <a:noFill/>
          </a:ln>
        </p:spPr>
      </p:pic>
    </p:spTree>
    <p:extLst>
      <p:ext uri="{BB962C8B-B14F-4D97-AF65-F5344CB8AC3E}">
        <p14:creationId xmlns:p14="http://schemas.microsoft.com/office/powerpoint/2010/main" val="11209042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5816" y="323453"/>
            <a:ext cx="8208912" cy="1569660"/>
          </a:xfrm>
          <a:prstGeom prst="rect">
            <a:avLst/>
          </a:prstGeom>
          <a:noFill/>
        </p:spPr>
        <p:txBody>
          <a:bodyPr wrap="square" rtlCol="0">
            <a:spAutoFit/>
          </a:bodyPr>
          <a:lstStyle/>
          <a:p>
            <a:pPr marL="342900" indent="-342900">
              <a:buFont typeface="Arial" pitchFamily="34" charset="0"/>
              <a:buChar char="•"/>
            </a:pPr>
            <a:r>
              <a:rPr lang="el-GR" sz="2400" dirty="0"/>
              <a:t>Σήμερα  ο αθλητισμός έχει αλλάξει. Πέρα από τη δεδομένη δόξα του νικητή σε μια Ολυμπιάδα, υπάρχουν και πολλά συνεπακόλουθα που κάνουν το δέλεαρ τns επιτυχίας ακόμη μεγαλύτερο</a:t>
            </a:r>
          </a:p>
        </p:txBody>
      </p:sp>
      <p:sp>
        <p:nvSpPr>
          <p:cNvPr id="5" name="TextBox 4"/>
          <p:cNvSpPr txBox="1"/>
          <p:nvPr/>
        </p:nvSpPr>
        <p:spPr>
          <a:xfrm>
            <a:off x="621517" y="2051645"/>
            <a:ext cx="7920880" cy="3046988"/>
          </a:xfrm>
          <a:prstGeom prst="rect">
            <a:avLst/>
          </a:prstGeom>
          <a:noFill/>
        </p:spPr>
        <p:txBody>
          <a:bodyPr wrap="square" rtlCol="0">
            <a:spAutoFit/>
          </a:bodyPr>
          <a:lstStyle/>
          <a:p>
            <a:pPr marL="285750" indent="-285750">
              <a:buFont typeface="Arial" pitchFamily="34" charset="0"/>
              <a:buChar char="•"/>
            </a:pPr>
            <a:r>
              <a:rPr lang="el-GR" sz="2400" dirty="0"/>
              <a:t>Συναντήσεις στίβου με μεγάλα χρηματικά έπαθλα, χορηγοί, διαφημίσεις, όλα αυτά καταλήγουν στα κέρδη. Και όταν η ζωή ενός αθλητή είναι γεμάτη στερήσεις, συνεχή προσπάθεια, αλλά παράλληλα και αγώνα για επιβίωση με πενιχρά μέσα, αφού οι διακρίσεις απαιτούν πλήρη αφοσίωση στο άθλημα και κατά συνέπεια καμία άλλη επαγγελματική ενασχόληση, η καταξίωση και οι μεγάλες διακρίσεις γίνονται έως και αναγκαίες</a:t>
            </a:r>
          </a:p>
        </p:txBody>
      </p:sp>
      <p:sp>
        <p:nvSpPr>
          <p:cNvPr id="6" name="TextBox 5"/>
          <p:cNvSpPr txBox="1"/>
          <p:nvPr/>
        </p:nvSpPr>
        <p:spPr>
          <a:xfrm>
            <a:off x="707244" y="5195967"/>
            <a:ext cx="8064896" cy="1569660"/>
          </a:xfrm>
          <a:prstGeom prst="rect">
            <a:avLst/>
          </a:prstGeom>
          <a:noFill/>
        </p:spPr>
        <p:txBody>
          <a:bodyPr wrap="square" rtlCol="0">
            <a:spAutoFit/>
          </a:bodyPr>
          <a:lstStyle/>
          <a:p>
            <a:pPr marL="342900" indent="-342900">
              <a:buFont typeface="Arial" pitchFamily="34" charset="0"/>
              <a:buChar char="•"/>
            </a:pPr>
            <a:r>
              <a:rPr lang="el-GR" sz="2400" dirty="0"/>
              <a:t>Έτσι, ορισμένοι αθλητές υποκύπτουν στον πειρασμό και προσπαθούν να ενισχύσουν τον οργανισμό τους και να ανεβάσουν τις επιδόσεις τους με τη χρήση διαφόρων φαρμακευτικών σκευασμάτων συνήθως παράνομων</a:t>
            </a:r>
            <a:r>
              <a:rPr lang="el-GR" sz="2400" dirty="0" smtClean="0"/>
              <a:t>. </a:t>
            </a:r>
            <a:endParaRPr lang="el-GR" sz="2400" dirty="0"/>
          </a:p>
        </p:txBody>
      </p:sp>
    </p:spTree>
    <p:extLst>
      <p:ext uri="{BB962C8B-B14F-4D97-AF65-F5344CB8AC3E}">
        <p14:creationId xmlns:p14="http://schemas.microsoft.com/office/powerpoint/2010/main" val="20960324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7824" y="990603"/>
            <a:ext cx="8712968" cy="6555641"/>
          </a:xfrm>
          <a:prstGeom prst="rect">
            <a:avLst/>
          </a:prstGeom>
        </p:spPr>
        <p:txBody>
          <a:bodyPr wrap="square">
            <a:spAutoFit/>
          </a:bodyPr>
          <a:lstStyle/>
          <a:p>
            <a:r>
              <a:rPr lang="el-GR" sz="2800" dirty="0">
                <a:solidFill>
                  <a:srgbClr val="C00000"/>
                </a:solidFill>
              </a:rPr>
              <a:t>Στους άντρες:</a:t>
            </a:r>
            <a:r>
              <a:rPr lang="el-GR" sz="2800" dirty="0"/>
              <a:t>Ακμή, αυξημένη επιθετικότητα και σεξουαλική διάθεση. Χρήση για μεγάλο διάστημα μπορεί να προκαλέσει στειρότητα και ανικανότητα, αναστολή της σπερματογένεσης, συρρίκνωση και σκλήρυνση των όρχεων, νεφρική βλάβη, γυναικομαστία, αλωπεκία, υπερτροφία προστάτη, μειωμένη παραγωγή ενδογενούς τεστοστερόνης και γοναδοτροπινών.</a:t>
            </a:r>
          </a:p>
          <a:p>
            <a:r>
              <a:rPr lang="el-GR" sz="2800" dirty="0">
                <a:solidFill>
                  <a:srgbClr val="C00000"/>
                </a:solidFill>
              </a:rPr>
              <a:t>Στις γυναίκες: </a:t>
            </a:r>
            <a:r>
              <a:rPr lang="el-GR" sz="2800" dirty="0"/>
              <a:t>Ακμή, ανάπτυξη ανδρικών χαρακτηριστικών, μεταξύ αυτών τριχοφυΐα στο πρόσωπο και στο σώμα, βάθυνση του τόνου της φωνής, διαταραχές εμμήνου ρύσεως (περιόδου), αυξημένη επιθετικότητα και σεξουαλική διάθεση, υπερτροφία κλειτορίδας, συρρίκνωση του στήθους, αλωπεκία ανδρικού τύπου, πολύ αυξημένα επίπεδα τεστοστερόνης, μειωμένα επίπεδα ωοθυλακιοτρόπου ορμόνης.</a:t>
            </a:r>
            <a:endParaRPr lang="el-GR" sz="2800" dirty="0"/>
          </a:p>
        </p:txBody>
      </p:sp>
      <p:sp>
        <p:nvSpPr>
          <p:cNvPr id="3" name="TextBox 2"/>
          <p:cNvSpPr txBox="1"/>
          <p:nvPr/>
        </p:nvSpPr>
        <p:spPr>
          <a:xfrm>
            <a:off x="2159992" y="179437"/>
            <a:ext cx="5688632" cy="646331"/>
          </a:xfrm>
          <a:prstGeom prst="rect">
            <a:avLst/>
          </a:prstGeom>
          <a:noFill/>
        </p:spPr>
        <p:txBody>
          <a:bodyPr wrap="square" rtlCol="0">
            <a:spAutoFit/>
          </a:bodyPr>
          <a:lstStyle/>
          <a:p>
            <a:r>
              <a:rPr lang="el-GR" sz="3600" dirty="0" smtClean="0"/>
              <a:t>ΠΑΡΕΝΕΡΓΕΙΕΣ ΑΝΑΒΟΛΙΚΩΝ</a:t>
            </a:r>
            <a:endParaRPr lang="el-GR" sz="3600" dirty="0"/>
          </a:p>
        </p:txBody>
      </p:sp>
    </p:spTree>
    <p:extLst>
      <p:ext uri="{BB962C8B-B14F-4D97-AF65-F5344CB8AC3E}">
        <p14:creationId xmlns:p14="http://schemas.microsoft.com/office/powerpoint/2010/main" val="24763977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5816" y="107429"/>
            <a:ext cx="9001000" cy="6986528"/>
          </a:xfrm>
          <a:prstGeom prst="rect">
            <a:avLst/>
          </a:prstGeom>
        </p:spPr>
        <p:txBody>
          <a:bodyPr wrap="square">
            <a:spAutoFit/>
          </a:bodyPr>
          <a:lstStyle/>
          <a:p>
            <a:pPr>
              <a:buFont typeface="Wingdings" pitchFamily="2" charset="2"/>
              <a:buChar char="Ø"/>
            </a:pPr>
            <a:r>
              <a:rPr lang="el-GR" sz="2800" b="1" dirty="0"/>
              <a:t>Ψυχολογικές παρενέργειες</a:t>
            </a:r>
          </a:p>
          <a:p>
            <a:pPr>
              <a:buNone/>
            </a:pPr>
            <a:r>
              <a:rPr lang="el-GR" sz="2800" dirty="0"/>
              <a:t>Κατάθλιψη, ερεθιστικότητα, αδυναμία συγκέντρωσης, επιθετικότητα, βιαιότητα, παράνοια, υπερδιέγερση</a:t>
            </a:r>
            <a:r>
              <a:rPr lang="el-GR" sz="2800" dirty="0">
                <a:solidFill>
                  <a:schemeClr val="tx1">
                    <a:lumMod val="95000"/>
                    <a:lumOff val="5000"/>
                  </a:schemeClr>
                </a:solidFill>
              </a:rPr>
              <a:t>.</a:t>
            </a:r>
          </a:p>
          <a:p>
            <a:pPr>
              <a:buFont typeface="Wingdings" pitchFamily="2" charset="2"/>
              <a:buChar char="Ø"/>
            </a:pPr>
            <a:r>
              <a:rPr lang="el-GR" sz="2800" b="1" dirty="0">
                <a:solidFill>
                  <a:schemeClr val="tx1">
                    <a:lumMod val="95000"/>
                    <a:lumOff val="5000"/>
                  </a:schemeClr>
                </a:solidFill>
              </a:rPr>
              <a:t>Φωνή</a:t>
            </a:r>
          </a:p>
          <a:p>
            <a:pPr>
              <a:buNone/>
            </a:pPr>
            <a:r>
              <a:rPr lang="el-GR" sz="2800" dirty="0">
                <a:solidFill>
                  <a:schemeClr val="tx1">
                    <a:lumMod val="95000"/>
                    <a:lumOff val="5000"/>
                  </a:schemeClr>
                </a:solidFill>
              </a:rPr>
              <a:t>Η τεστοστερόνη μετατρέπεται σε οιστρογόνα και οι άνδρες αποκτούν λεπτή φωνή ενώ οι γυναίκες</a:t>
            </a:r>
          </a:p>
          <a:p>
            <a:pPr>
              <a:buNone/>
            </a:pPr>
            <a:r>
              <a:rPr lang="el-GR" sz="2800" dirty="0">
                <a:solidFill>
                  <a:schemeClr val="tx1">
                    <a:lumMod val="95000"/>
                    <a:lumOff val="5000"/>
                  </a:schemeClr>
                </a:solidFill>
              </a:rPr>
              <a:t>ανδρική φωνή.</a:t>
            </a:r>
          </a:p>
          <a:p>
            <a:pPr>
              <a:buFont typeface="Wingdings" pitchFamily="2" charset="2"/>
              <a:buChar char="Ø"/>
            </a:pPr>
            <a:r>
              <a:rPr lang="el-GR" sz="2800" b="1" dirty="0"/>
              <a:t>Καρδιαγγειακές βλάβες </a:t>
            </a:r>
          </a:p>
          <a:p>
            <a:r>
              <a:rPr lang="el-GR" sz="2800" dirty="0"/>
              <a:t>Σχηματισμός θρόμβων, αυξημένη πίεση αίματος, υπέρταση, ταχυκαρδία, καρδιακή προσβολή, υπερινσουλιναιμία. </a:t>
            </a:r>
          </a:p>
          <a:p>
            <a:pPr>
              <a:buFont typeface="Wingdings" pitchFamily="2" charset="2"/>
              <a:buChar char="Ø"/>
            </a:pPr>
            <a:r>
              <a:rPr lang="el-GR" sz="2800" b="1" dirty="0"/>
              <a:t>Ηπατικές βλάβες</a:t>
            </a:r>
          </a:p>
          <a:p>
            <a:pPr>
              <a:buNone/>
            </a:pPr>
            <a:r>
              <a:rPr lang="el-GR" sz="2800" dirty="0"/>
              <a:t> Ηπατίτιδα, καρκίνος, ίκτερος, ηπατοκυτταρικό αδένωμα.</a:t>
            </a:r>
          </a:p>
          <a:p>
            <a:pPr>
              <a:buFont typeface="Wingdings" pitchFamily="2" charset="2"/>
              <a:buChar char="Ø"/>
            </a:pPr>
            <a:r>
              <a:rPr lang="el-GR" sz="2800" b="1" dirty="0"/>
              <a:t>Ενδοκρινικές βιοχημικές διαταραχές</a:t>
            </a:r>
          </a:p>
          <a:p>
            <a:r>
              <a:rPr lang="el-GR" sz="2800" dirty="0"/>
              <a:t>Μειωμένη ανοχή στη γλυκόζη, αλλαγές στο λιποπρωτεϊνικό προφίλ (αλλαγές στο ισοζύγιο HDL / LDL), αυξημένα επίπεδα τριγλυκεριδίων.</a:t>
            </a:r>
            <a:endParaRPr lang="el-GR" sz="2800" dirty="0">
              <a:solidFill>
                <a:schemeClr val="tx1">
                  <a:lumMod val="95000"/>
                  <a:lumOff val="5000"/>
                </a:schemeClr>
              </a:solidFill>
            </a:endParaRPr>
          </a:p>
        </p:txBody>
      </p:sp>
    </p:spTree>
    <p:extLst>
      <p:ext uri="{BB962C8B-B14F-4D97-AF65-F5344CB8AC3E}">
        <p14:creationId xmlns:p14="http://schemas.microsoft.com/office/powerpoint/2010/main" val="41415913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13523" y="395461"/>
            <a:ext cx="8411611" cy="769441"/>
          </a:xfrm>
          <a:prstGeom prst="rect">
            <a:avLst/>
          </a:prstGeom>
        </p:spPr>
        <p:txBody>
          <a:bodyPr wrap="square">
            <a:spAutoFit/>
          </a:bodyPr>
          <a:lstStyle/>
          <a:p>
            <a:r>
              <a:rPr lang="el-GR" sz="4400" b="1" dirty="0"/>
              <a:t>Ερυθροποιητ</a:t>
            </a:r>
            <a:r>
              <a:rPr lang="en-US" sz="4400" b="1" dirty="0"/>
              <a:t>i</a:t>
            </a:r>
            <a:r>
              <a:rPr lang="el-GR" sz="4400" b="1" dirty="0"/>
              <a:t>νη (</a:t>
            </a:r>
            <a:r>
              <a:rPr lang="en-US" sz="4400" b="1" dirty="0"/>
              <a:t>EPO) </a:t>
            </a:r>
            <a:endParaRPr lang="el-GR" sz="4400" dirty="0"/>
          </a:p>
        </p:txBody>
      </p:sp>
      <p:sp>
        <p:nvSpPr>
          <p:cNvPr id="3" name="Rectangle 2"/>
          <p:cNvSpPr/>
          <p:nvPr/>
        </p:nvSpPr>
        <p:spPr>
          <a:xfrm>
            <a:off x="647824" y="1213099"/>
            <a:ext cx="8352928" cy="3539430"/>
          </a:xfrm>
          <a:prstGeom prst="rect">
            <a:avLst/>
          </a:prstGeom>
        </p:spPr>
        <p:txBody>
          <a:bodyPr wrap="square">
            <a:spAutoFit/>
          </a:bodyPr>
          <a:lstStyle/>
          <a:p>
            <a:pPr>
              <a:buNone/>
            </a:pPr>
            <a:r>
              <a:rPr lang="el-GR" sz="2800" dirty="0"/>
              <a:t>Η ερυθροποιητίνη παράγεται από τα νεφρά για να ρυθμίσει την παραγωγή των ερυθρών αιμοσφαιρίων. Το 1987 η ανασυνδυασμένη EPO έγινε διαθέσιμη στην Ευρώπη, ενώ έως το 1990 (1987-1990) ένας αριθμός θανάτων Ολλανδών και Βέλγων ποδηλατών συνδέθηκε με τη χρήση της. Έτσι το 1990 η Δ.Ο.Ε απαγόρευσε τη χρήση της. Υπήρξαν περιπτώσεις χρυσών Ολυμπιονικών που βρέθηκαν θετικοί και τιμωρήθηκαν. </a:t>
            </a:r>
          </a:p>
        </p:txBody>
      </p:sp>
    </p:spTree>
    <p:extLst>
      <p:ext uri="{BB962C8B-B14F-4D97-AF65-F5344CB8AC3E}">
        <p14:creationId xmlns:p14="http://schemas.microsoft.com/office/powerpoint/2010/main" val="28491491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Προεπιλογή">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574</Words>
  <Application>Microsoft Office PowerPoint</Application>
  <PresentationFormat>Custom</PresentationFormat>
  <Paragraphs>26</Paragraphs>
  <Slides>8</Slides>
  <Notes>2</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Προεπιλογή</vt:lpstr>
      <vt:lpstr>ΑΘΛΗΤΙΣΜΟΣ-ΑΝΑΒΟΛΙΚΑ-ΣΤΟΙΧΗΜΑΤΑ</vt:lpstr>
      <vt:lpstr>ΑΘΛΗΤΙΣΜΟΣ</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ΑΘΛΗΤΙΣΜΟΣ-ΑΝΑΒΟΛΙΚΑ-ΣΤΟΙΧΗΜΑΤΑ</dc:title>
  <dc:creator>2o lykeio mytilinis</dc:creator>
  <cp:lastModifiedBy>power point</cp:lastModifiedBy>
  <cp:revision>6</cp:revision>
  <dcterms:created xsi:type="dcterms:W3CDTF">2015-04-21T13:23:14Z</dcterms:created>
  <dcterms:modified xsi:type="dcterms:W3CDTF">2015-04-23T07:43:20Z</dcterms:modified>
</cp:coreProperties>
</file>