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C4E21-30DE-4873-A636-79EE9B39B6F6}" type="datetimeFigureOut">
              <a:rPr lang="el-GR" smtClean="0"/>
              <a:pPr/>
              <a:t>9/5/2017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F9247-49DA-43F3-9535-78798947A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freed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Autofit/>
          </a:bodyPr>
          <a:lstStyle/>
          <a:p>
            <a:r>
              <a:rPr lang="el-GR" sz="6000" dirty="0" smtClean="0"/>
              <a:t>ΓΙΑΝΝΗΣ ΡΙΤΣΟΣ</a:t>
            </a:r>
            <a:br>
              <a:rPr lang="el-GR" sz="6000" dirty="0" smtClean="0"/>
            </a:br>
            <a:r>
              <a:rPr lang="el-GR" sz="6000" dirty="0" smtClean="0"/>
              <a:t>«ΕΛΕΥΘΕΡΙΑ»</a:t>
            </a:r>
            <a:endParaRPr lang="el-GR" sz="6000" dirty="0"/>
          </a:p>
        </p:txBody>
      </p:sp>
      <p:sp>
        <p:nvSpPr>
          <p:cNvPr id="4" name="3 - TextBox"/>
          <p:cNvSpPr txBox="1"/>
          <p:nvPr/>
        </p:nvSpPr>
        <p:spPr>
          <a:xfrm>
            <a:off x="3857620" y="5715016"/>
            <a:ext cx="23165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r>
              <a:rPr lang="el-GR" b="1" dirty="0" err="1" smtClean="0"/>
              <a:t>πιμέλεια</a:t>
            </a:r>
            <a:r>
              <a:rPr lang="el-GR" b="1" dirty="0" smtClean="0"/>
              <a:t>: </a:t>
            </a:r>
          </a:p>
          <a:p>
            <a:r>
              <a:rPr lang="el-GR" b="1" dirty="0" err="1" smtClean="0"/>
              <a:t>Κοκονός</a:t>
            </a:r>
            <a:r>
              <a:rPr lang="el-GR" b="1" smtClean="0"/>
              <a:t> Χριστόφορος</a:t>
            </a:r>
          </a:p>
          <a:p>
            <a:endParaRPr lang="el-GR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Σχετ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>
                <a:solidFill>
                  <a:schemeClr val="bg1"/>
                </a:solidFill>
              </a:rPr>
              <a:t>Θα ξαναπείς την ίδια λέξη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γυμνή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αυτήν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που γι’ αυτήν έζησες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και πέθανες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που γι’ αυτήν αναστήθηκες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(πόσες φορές;)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την ίδια.</a:t>
            </a:r>
          </a:p>
          <a:p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>
              <a:buNone/>
            </a:pPr>
            <a:r>
              <a:rPr lang="en-US" dirty="0"/>
              <a:t>You shall say the same word</a:t>
            </a:r>
            <a:endParaRPr lang="el-GR" dirty="0"/>
          </a:p>
          <a:p>
            <a:pPr algn="r">
              <a:buNone/>
            </a:pPr>
            <a:r>
              <a:rPr lang="en-US" dirty="0"/>
              <a:t>bare </a:t>
            </a:r>
            <a:endParaRPr lang="el-GR" dirty="0"/>
          </a:p>
          <a:p>
            <a:pPr algn="r">
              <a:buNone/>
            </a:pPr>
            <a:r>
              <a:rPr lang="en-US" dirty="0"/>
              <a:t>the one you have lived and died for</a:t>
            </a:r>
            <a:endParaRPr lang="el-GR" dirty="0"/>
          </a:p>
          <a:p>
            <a:pPr algn="r">
              <a:buNone/>
            </a:pPr>
            <a:r>
              <a:rPr lang="en-US" dirty="0"/>
              <a:t>the one you have been resurrected for</a:t>
            </a:r>
            <a:endParaRPr lang="el-GR" dirty="0"/>
          </a:p>
          <a:p>
            <a:pPr algn="r">
              <a:buNone/>
            </a:pPr>
            <a:r>
              <a:rPr lang="en-US" dirty="0"/>
              <a:t>(how many times?)</a:t>
            </a:r>
            <a:endParaRPr lang="el-GR" dirty="0"/>
          </a:p>
          <a:p>
            <a:pPr algn="r">
              <a:buNone/>
            </a:pPr>
            <a:r>
              <a:rPr lang="en-US" dirty="0"/>
              <a:t>the same.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Αποτέλεσμα εικόνας για βρυση που σταζει σε πετρες την νυχτ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- Θέση περιεχομένου"/>
          <p:cNvSpPr>
            <a:spLocks noGrp="1"/>
          </p:cNvSpPr>
          <p:nvPr>
            <p:ph sz="half" idx="1"/>
          </p:nvPr>
        </p:nvSpPr>
        <p:spPr>
          <a:xfrm>
            <a:off x="467544" y="1340768"/>
            <a:ext cx="4038600" cy="48965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sz="3900" dirty="0" smtClean="0"/>
              <a:t>     </a:t>
            </a:r>
            <a:r>
              <a:rPr lang="el-GR" sz="3900" dirty="0" smtClean="0">
                <a:solidFill>
                  <a:schemeClr val="bg1"/>
                </a:solidFill>
              </a:rPr>
              <a:t>Έτσι </a:t>
            </a:r>
            <a:r>
              <a:rPr lang="el-GR" sz="3900" dirty="0">
                <a:solidFill>
                  <a:schemeClr val="bg1"/>
                </a:solidFill>
              </a:rPr>
              <a:t>όλη νύχτα</a:t>
            </a:r>
            <a:br>
              <a:rPr lang="el-GR" sz="3900" dirty="0">
                <a:solidFill>
                  <a:schemeClr val="bg1"/>
                </a:solidFill>
              </a:rPr>
            </a:br>
            <a:r>
              <a:rPr lang="el-GR" sz="3900" dirty="0">
                <a:solidFill>
                  <a:schemeClr val="bg1"/>
                </a:solidFill>
              </a:rPr>
              <a:t>όλες τις νύχτες</a:t>
            </a:r>
            <a:br>
              <a:rPr lang="el-GR" sz="3900" dirty="0">
                <a:solidFill>
                  <a:schemeClr val="bg1"/>
                </a:solidFill>
              </a:rPr>
            </a:br>
            <a:r>
              <a:rPr lang="el-GR" sz="3900" dirty="0">
                <a:solidFill>
                  <a:schemeClr val="bg1"/>
                </a:solidFill>
              </a:rPr>
              <a:t>κάτω απ’ τις πέτρες</a:t>
            </a:r>
            <a:br>
              <a:rPr lang="el-GR" sz="3900" dirty="0">
                <a:solidFill>
                  <a:schemeClr val="bg1"/>
                </a:solidFill>
              </a:rPr>
            </a:br>
            <a:r>
              <a:rPr lang="el-GR" sz="3900" dirty="0">
                <a:solidFill>
                  <a:schemeClr val="bg1"/>
                </a:solidFill>
              </a:rPr>
              <a:t>συλλαβή-συλλαβή</a:t>
            </a:r>
            <a:br>
              <a:rPr lang="el-GR" sz="3900" dirty="0">
                <a:solidFill>
                  <a:schemeClr val="bg1"/>
                </a:solidFill>
              </a:rPr>
            </a:br>
            <a:r>
              <a:rPr lang="el-GR" sz="3900" dirty="0">
                <a:solidFill>
                  <a:schemeClr val="bg1"/>
                </a:solidFill>
              </a:rPr>
              <a:t>σαν τη βρύση που στάζει</a:t>
            </a:r>
            <a:r>
              <a:rPr lang="el-GR" sz="4500" dirty="0">
                <a:solidFill>
                  <a:schemeClr val="bg1"/>
                </a:solidFill>
              </a:rPr>
              <a:t/>
            </a:r>
            <a:br>
              <a:rPr lang="el-GR" sz="4500" dirty="0">
                <a:solidFill>
                  <a:schemeClr val="bg1"/>
                </a:solidFill>
              </a:rPr>
            </a:br>
            <a:endParaRPr lang="el-GR" sz="5100" dirty="0">
              <a:solidFill>
                <a:schemeClr val="bg1"/>
              </a:solidFill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>
          <a:xfrm>
            <a:off x="4788024" y="1412777"/>
            <a:ext cx="4038600" cy="2880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/>
                </a:solidFill>
              </a:rPr>
              <a:t>Thus, through the night</a:t>
            </a:r>
            <a:endParaRPr lang="el-G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chemeClr val="bg1"/>
                </a:solidFill>
              </a:rPr>
              <a:t>night after night</a:t>
            </a:r>
            <a:endParaRPr lang="el-G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chemeClr val="bg1"/>
                </a:solidFill>
              </a:rPr>
              <a:t>beneath the stones</a:t>
            </a:r>
            <a:endParaRPr lang="el-G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chemeClr val="bg1"/>
                </a:solidFill>
              </a:rPr>
              <a:t>syllable by syllable</a:t>
            </a:r>
            <a:endParaRPr lang="el-G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chemeClr val="bg1"/>
                </a:solidFill>
              </a:rPr>
              <a:t>like a dripping tap</a:t>
            </a:r>
            <a:endParaRPr lang="el-GR" sz="3600" dirty="0">
              <a:solidFill>
                <a:schemeClr val="bg1"/>
              </a:solidFill>
            </a:endParaRPr>
          </a:p>
          <a:p>
            <a:endParaRPr lang="el-GR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Σχετ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- Θέση περιεχομένου"/>
          <p:cNvSpPr>
            <a:spLocks noGrp="1"/>
          </p:cNvSpPr>
          <p:nvPr>
            <p:ph sz="half" idx="1"/>
          </p:nvPr>
        </p:nvSpPr>
        <p:spPr>
          <a:xfrm>
            <a:off x="539552" y="1772816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στον ύπνο τού διψασμένου</a:t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στάλα-στάλα</a:t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ξανά και ξανά</a:t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κάτω απ’ τις πέτρες</a:t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όλες τις νύχτες</a:t>
            </a:r>
          </a:p>
          <a:p>
            <a:pPr>
              <a:buNone/>
            </a:pPr>
            <a:r>
              <a:rPr lang="el-GR" sz="3200" dirty="0" smtClean="0">
                <a:solidFill>
                  <a:schemeClr val="bg1"/>
                </a:solidFill>
              </a:rPr>
              <a:t>    Μετρημένες στα δάχτυλα</a:t>
            </a:r>
          </a:p>
          <a:p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>
          <a:xfrm>
            <a:off x="4788024" y="1844824"/>
            <a:ext cx="4038600" cy="3845024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In the dreams of a thirsty man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drop by drop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again and again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beneath the stones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night after night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finger-counting</a:t>
            </a:r>
            <a:endParaRPr lang="el-GR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Σχετ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fontAlgn="base">
              <a:buNone/>
            </a:pPr>
            <a:r>
              <a:rPr lang="el-GR" dirty="0" smtClean="0">
                <a:solidFill>
                  <a:schemeClr val="bg1"/>
                </a:solidFill>
              </a:rPr>
              <a:t>    απλά</a:t>
            </a:r>
            <a:r>
              <a:rPr lang="el-GR" dirty="0">
                <a:solidFill>
                  <a:schemeClr val="bg1"/>
                </a:solidFill>
              </a:rPr>
              <a:t/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όπως λες πεινάω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όπως λες σ’ αγαπώ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έτσι απλά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ανασαίνοντας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dirty="0">
                <a:solidFill>
                  <a:schemeClr val="bg1"/>
                </a:solidFill>
              </a:rPr>
              <a:t>μπροστά στο παράθυρο</a:t>
            </a:r>
          </a:p>
          <a:p>
            <a:pPr fontAlgn="base">
              <a:buNone/>
            </a:pPr>
            <a:r>
              <a:rPr lang="el-GR" dirty="0" smtClean="0">
                <a:solidFill>
                  <a:schemeClr val="bg1"/>
                </a:solidFill>
              </a:rPr>
              <a:t>     </a:t>
            </a:r>
            <a:endParaRPr lang="el-GR" dirty="0">
              <a:solidFill>
                <a:schemeClr val="bg1"/>
              </a:solidFill>
            </a:endParaRPr>
          </a:p>
          <a:p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>
              <a:buNone/>
            </a:pPr>
            <a:r>
              <a:rPr lang="en-US" dirty="0">
                <a:solidFill>
                  <a:schemeClr val="bg1"/>
                </a:solidFill>
              </a:rPr>
              <a:t>simply</a:t>
            </a:r>
            <a:endParaRPr lang="el-GR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dirty="0">
                <a:solidFill>
                  <a:schemeClr val="bg1"/>
                </a:solidFill>
              </a:rPr>
              <a:t>just like you say  “I’m hungry”</a:t>
            </a:r>
            <a:endParaRPr lang="el-GR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dirty="0">
                <a:solidFill>
                  <a:schemeClr val="bg1"/>
                </a:solidFill>
              </a:rPr>
              <a:t>just like you say “I love you”</a:t>
            </a:r>
            <a:endParaRPr lang="el-GR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dirty="0" smtClean="0">
                <a:solidFill>
                  <a:schemeClr val="bg1"/>
                </a:solidFill>
              </a:rPr>
              <a:t>breathing </a:t>
            </a:r>
            <a:r>
              <a:rPr lang="en-US" dirty="0">
                <a:solidFill>
                  <a:schemeClr val="bg1"/>
                </a:solidFill>
              </a:rPr>
              <a:t>in front of the window</a:t>
            </a:r>
            <a:endParaRPr lang="el-GR" dirty="0">
              <a:solidFill>
                <a:schemeClr val="bg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Σχετ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5 - Τίτλος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>
            <a:normAutofit/>
          </a:bodyPr>
          <a:lstStyle/>
          <a:p>
            <a:r>
              <a:rPr lang="el-GR" sz="7200" dirty="0" smtClean="0"/>
              <a:t>F-R-E-E-D-O-M</a:t>
            </a:r>
            <a:endParaRPr lang="el-GR" sz="7200" dirty="0"/>
          </a:p>
        </p:txBody>
      </p:sp>
      <p:sp>
        <p:nvSpPr>
          <p:cNvPr id="7" name="6 - Υπότιτλος"/>
          <p:cNvSpPr>
            <a:spLocks noGrp="1"/>
          </p:cNvSpPr>
          <p:nvPr>
            <p:ph type="subTitle" idx="1"/>
          </p:nvPr>
        </p:nvSpPr>
        <p:spPr>
          <a:xfrm>
            <a:off x="1475656" y="4797152"/>
            <a:ext cx="6400800" cy="1198984"/>
          </a:xfrm>
        </p:spPr>
        <p:txBody>
          <a:bodyPr>
            <a:normAutofit/>
          </a:bodyPr>
          <a:lstStyle/>
          <a:p>
            <a:r>
              <a:rPr lang="el-GR" sz="7200" dirty="0" smtClean="0">
                <a:solidFill>
                  <a:schemeClr val="bg1"/>
                </a:solidFill>
              </a:rPr>
              <a:t>Ε-ΛΕΥ-ΘΕ-ΡΙ-Α</a:t>
            </a:r>
            <a:endParaRPr lang="el-GR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Αποτέλεσμα εικόνας για ελευθερια ζωη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Autofit/>
          </a:bodyPr>
          <a:lstStyle/>
          <a:p>
            <a:r>
              <a:rPr lang="el-GR" sz="8800" dirty="0" smtClean="0">
                <a:solidFill>
                  <a:schemeClr val="bg1"/>
                </a:solidFill>
              </a:rPr>
              <a:t>ΤΕΛΟΣ</a:t>
            </a:r>
            <a:endParaRPr lang="el-GR" sz="8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118</Words>
  <Application>Microsoft Office PowerPoint</Application>
  <PresentationFormat>Προβολή στην οθόνη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ΓΙΑΝΝΗΣ ΡΙΤΣΟΣ «ΕΛΕΥΘΕΡΙΑ»</vt:lpstr>
      <vt:lpstr>Διαφάνεια 2</vt:lpstr>
      <vt:lpstr>Διαφάνεια 3</vt:lpstr>
      <vt:lpstr>Διαφάνεια 4</vt:lpstr>
      <vt:lpstr>Διαφάνεια 5</vt:lpstr>
      <vt:lpstr>F-R-E-E-D-O-M</vt:lpstr>
      <vt:lpstr>ΤΕΛΟΣ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ΓΙΑΝΝΗΣ ΡΙΤΣΟΣ «ΕΛΕΥΘΕΡΙΑ»</dc:title>
  <dc:creator>KOKONOS FAMILY</dc:creator>
  <cp:lastModifiedBy>καθηγητής</cp:lastModifiedBy>
  <cp:revision>6</cp:revision>
  <dcterms:created xsi:type="dcterms:W3CDTF">2017-04-25T19:04:23Z</dcterms:created>
  <dcterms:modified xsi:type="dcterms:W3CDTF">2017-05-09T09:23:33Z</dcterms:modified>
</cp:coreProperties>
</file>